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Relative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choose the right relative pronoun (who, which, whose, where, when or that) for the noun it follows.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the right relative pronoun.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clause that gives extra information about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who, which, whose, where, when or that: it starts the clause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person, place or thing the clause describes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embedded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in the middle of a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Parenthesis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cat – Whiskers – sleeps on the sofa.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cat –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Whiskers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– sleeps on the sofa.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My grandad (who is seventy still plays football.   ○ My grandad (who is seventy) still plays football.   ○ My grandad who is seventy still plays football.   ○ My grandad (who) is seventy still plays football.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grandad (who is seventy) still plays football.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Use a pair of commas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explorers tired and hungry reached the camp at dusk.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explorers, tired and hungry, reached the camp at dusk.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punctuation marks the parenthesis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explorers – tired and hungry – reached the camp at dusk.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pair of commas   ○ brackets   ○ a pair of dashes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pair of dashes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My teacher (Mrs) Khan is very kind.   ○ My teacher Mrs Khan is very kind.   ○ My teacher (Mrs Khan) is very kind.   ○ My teacher (Mrs Khan is very kind.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teacher (Mrs Khan) is very kind.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Relative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relative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gives extra information about a noun. It starts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relative 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comes straight after the noun it describes.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889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If the clause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extra information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put it between commas. If it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needed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say which one you mean, use no commas.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0144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90144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Our teacher,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who loves music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plays the piano.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92633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92633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book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that I borrowed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very exciting.</a:t>
            </a:r>
          </a:p>
        </p:txBody>
      </p:sp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people:  the girl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won the race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which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things:  the castle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which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stands on the hill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belonging:  the boy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kite flew away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places:  the park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play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times:  Friday,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swim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people or things, when the clause is needed:  the book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that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borrowed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which flew over the fence, belongs to my brother.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flew over the fence, belongs to my brother.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who led the team, lifted the trophy.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led the team, lifted the trophy.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bicycle, ______ leans against the wall, belongs to my sister.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farmer, ______ owns the field, waved to us.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with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man, who lives opposite us, sat on the bench.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lives opposite us, sat on the bench.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which was built long ago, needs mending.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built long ago, needs mending.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lady, ______ sells flowers, knows everyone in town.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boat, ______ floats on the lake, is tied to the jetty.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market, ______, sells fresh fish.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we buy our vegetables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buy our vegetables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we buy our vegetables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where we buy our vegetables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December, ______, is the busiest month at the shop.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nights are longest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nights are longest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nights are longest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which the nights are longest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station, ______ Dad catches his train, is a short walk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girl, ______ painting won a prize, lives next door.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with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castle, ______ was built by the Normans, is very old.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with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teacher, ______ loves music, plays the piano.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clock, which strikes every hour, is always right.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clock, which strikes every hour, is always right.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hurry, we can catch the bus.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said that the shop closes at six.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on the wall watched the birds.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Saturday, when we visit my gran, is my favourite 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Saturday, when we visit my gran, is my favourite day.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 in the red coat won the race.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waited until the bell rang.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told us that the bell had rung.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boy,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boat,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Our school,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has a red sail, is very old.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we hold the summer fair, is near the river.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464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8036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whose kite flew away, left early.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8600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28600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Monday,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park,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doctor,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my dad walks his dog, is next to the school.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we start the new topic, is always a busy day.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9536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works at the surgery, was kind to everyone.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8046720" y="491490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uses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who's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girl, who's a police officer, lives next door.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girl, who's a police officer, lives next door.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girl, whose a police officer, lives next door.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306824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05172"/>
            <a:ext cx="5257800" cy="10325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05172"/>
            <a:ext cx="5074920" cy="1032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'Who's' is short for 'who is' or 'who has' ('who is a police officer' makes sense). 'Whose' shows belonging, and nothing belongs to anyone here.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explains that 'who's' means 'who is / who has' and 'whose' shows belonging.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uses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who's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My gran, who's garden is full of roses, is coming to tea.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My gran, whose garden is full of roses, is coming to tea.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My gran, whose garden is full of roses, is coming to tea.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9360" y="4375404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90897"/>
            <a:ext cx="5257800" cy="108108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90897"/>
            <a:ext cx="5074920" cy="10810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'Whose' shows that something belongs to someone ('whose garden'). 'Who's' means 'who is' or 'who has', which does not make sense here.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explains that 'who's' means 'who is / who has' and 'whose' shows belonging.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My gran,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cake,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December,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Mum baked, disappeared quickly.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whose garden is full of roses, is coming to tea.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464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8036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we decorate the tree, is the busiest month at the shop.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286000" y="491490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market,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boy,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bicycle,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we buy our vegetables, is busy on Saturdays.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won the race, smiled at us.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9536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leans against the wall, is in the garage.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046720" y="299466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8046720" y="395478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8046720" y="491490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uses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who's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Our teacher, whose car is bright red, wears a red scarf.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Our teacher, whose car is bright red, wears a red scarf.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Our teacher, who's car is bright red, wears a red scarf.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375404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90897"/>
            <a:ext cx="5257800" cy="108108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90897"/>
            <a:ext cx="5074920" cy="10810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'Whose' shows that something belongs to someone ('whose car'). 'Who's' means 'who is' or 'who has', which does not make sense here.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explains that 'who's' means 'who is / who has' and 'whose' shows belonging.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uses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who's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old man, who's very good at chess, smiled at us.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old man, who's very good at chess, smiled at us.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old man, whose very good at chess, smiled at us.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9360" y="4306824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5172"/>
            <a:ext cx="5257800" cy="10325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5172"/>
            <a:ext cx="5074920" cy="1032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'Who's' is short for 'who is' or 'who has' ('who is very good at chess' makes sense). 'Whose' shows belonging, and nothing belongs to anyone here.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explains that 'who's' means 'who is / who has' and 'whose' shows belonging.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who: for people:  the girl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won the race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which: for things:  the castle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stands on the hill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whose: for belonging:  the boy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kite flew away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Relative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description of a place you know well. Use five different relative pronouns (who, which, whose, where, when or that), each in a sentence of its own.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