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9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9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10.png"/><Relationship Id="rId7" Type="http://schemas.openxmlformats.org/officeDocument/2006/relationships/image" Target="../media/image1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12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4.png"/><Relationship Id="rId7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5 · SPaG · Parenthesis, brackets and dashes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6400" b="1" u="none">
                <a:solidFill>
                  <a:srgbClr val="17213A"/>
                </a:solidFill>
                <a:latin typeface="Dreaming Outloud Pro"/>
              </a:rPr>
              <a:t>Parenthesis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ide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46277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detectiv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58670"/>
            <a:ext cx="846277" cy="881938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trophy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58670"/>
            <a:ext cx="846277" cy="881938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tir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writing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73758"/>
            <a:ext cx="846277" cy="866851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Parenthesis, brackets and dashes · Parenthesis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practise together: recognising parenthesis; using brackets to show parenthesis; using dashes to show parenthesis; using commas to show parenthesis.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remember what I have learned and use it.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Parenthesis, brackets and dashes · Parenthesis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61874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parenthesis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extra information put inside a sentence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01240"/>
            <a:ext cx="3200400" cy="61874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301240"/>
            <a:ext cx="301752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brackets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301240"/>
            <a:ext cx="603504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curved marks ( ) that go round a parenthesis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048000"/>
            <a:ext cx="3200400" cy="61874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048000"/>
            <a:ext cx="301752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dash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048000"/>
            <a:ext cx="603504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long line – used to mark off a parenthesis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3794760"/>
            <a:ext cx="3200400" cy="61874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3794760"/>
            <a:ext cx="301752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pair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3794760"/>
            <a:ext cx="603504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two marks: one before and one after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40080" y="4541520"/>
            <a:ext cx="3200400" cy="61874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31520" y="4541520"/>
            <a:ext cx="301752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bracket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023360" y="4541520"/>
            <a:ext cx="603504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curved mark ( or ) used round extra information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40080" y="5288280"/>
            <a:ext cx="3200400" cy="61874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31520" y="5288280"/>
            <a:ext cx="301752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opening bracket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023360" y="5288280"/>
            <a:ext cx="603504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the ( before the extra information</a:t>
            </a:r>
          </a:p>
        </p:txBody>
      </p:sp>
      <p:pic>
        <p:nvPicPr>
          <p:cNvPr id="25" name="Picture 24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Parenthesis, brackets and dashes · Parenthesis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Using commas to show parenthesis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Use a pair of commas to show the extra information (the parenthesis).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Our cat Whiskers sleeps on the sofa.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Our cat, Whiskers, sleeps on the sofa.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Which sentence uses punctuation correctly to show the extra information?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My teacher Mrs Khan is very kind.   ○ My teacher, Mrs Khan is very kind.   ○ My teacher, Mrs Khan, is very kind.   ○ My teacher, Mrs, Khan is very kind.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My teacher, Mrs Khan, is very kind.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Use a pair of commas to show the extra information (the parenthesis).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cake a chocolate one was eaten in minutes.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cake, a chocolate one, was eaten in minutes.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Underline the parenthesis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Zara, my best friend, won the spelling prize.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Zara, </a:t>
            </a:r>
            <a:r>
              <a:rPr sz="1600" b="1" u="sng">
                <a:solidFill>
                  <a:srgbClr val="D11A2A"/>
                </a:solidFill>
                <a:latin typeface="Arial"/>
              </a:rPr>
              <a:t>my best friend</a:t>
            </a:r>
            <a:r>
              <a:rPr sz="1600" b="1" u="none">
                <a:solidFill>
                  <a:srgbClr val="D11A2A"/>
                </a:solidFill>
                <a:latin typeface="Arial"/>
              </a:rPr>
              <a:t>, won the spelling prize.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Which sentence uses punctuation correctly to show the extra information?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The dog, a brown spaniel, barked at the postman.   ○ The dog, a brown spaniel barked at the postman.   ○ The dog a brown spaniel barked at the postman.   ○ The dog, a, brown spaniel barked at the postman.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dog, a brown spaniel, barked at the postman.</a:t>
            </a:r>
          </a:p>
        </p:txBody>
      </p:sp>
      <p:pic>
        <p:nvPicPr>
          <p:cNvPr id="19" name="Picture 18" descr="think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Parenthesis, brackets and dashes · Parenthesis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What this sheet covers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8839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Each question comes from one of the lessons below. If a question is tricky, look back at that lesson’s sheet and slides.</a:t>
            </a:r>
          </a:p>
        </p:txBody>
      </p:sp>
      <p:pic>
        <p:nvPicPr>
          <p:cNvPr id="8" name="Picture 7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Parenthesis, brackets and dashes · Parenthesis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Recognising parenthesis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Spotting the extra information in a sentence and the marks that show it.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Using brackets to show parenthesis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Putting extra information inside a pair of brackets.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Using dashes to show parenthesis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Putting extra information between a pair of dashes.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Using commas to show parenthesis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Putting extra information between a pair of commas.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Parenthesis, brackets and dashes · Parenthesis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parenthesis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London (the capital of England) is a huge city.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London (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the capital of England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) is a huge city.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parenthesis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Our cat – Whiskers – sleeps on the sofa.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Our cat –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Whiskers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– sleeps on the sofa.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Parenthesis, brackets and dashes · Parenthesis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uses punctuation correctly to show the extra information?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dog (a brown spaniel) barked at the postman.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dog (a brown spaniel) barked at the postman.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dog (a brown spaniel barked at the postman.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dog a brown spaniel barked at the postman.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dog (a) brown spaniel barked at the postman.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uses punctuation correctly to show the extra information?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cake (a chocolate one was eaten in minutes.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cake (a) chocolate one was eaten in minutes.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cake (a chocolate one) was eaten in minutes.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cake (a chocolate one) was eaten in minutes.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cake a chocolate one was eaten in minutes.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Parenthesis, brackets and dashes · Parenthesis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sentence punctuated correctly?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75590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The sentence 'The cake a chocolate one – was eaten in minutes.' is punctuated correctly.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96430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96430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96430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96430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566666"/>
            <a:ext cx="5257800" cy="3371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013579"/>
            <a:ext cx="5257800" cy="723708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013579"/>
            <a:ext cx="5074920" cy="72370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There is no dash before 'a chocolate one', so the parenthesis is not opened.</a:t>
            </a:r>
          </a:p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sentence punctuated correctly?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75590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The sentence 'The dog a brown spaniel – barked at the postman.' is punctuated correctly.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96430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96430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396430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396430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566666"/>
            <a:ext cx="5257800" cy="3371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013579"/>
            <a:ext cx="5257800" cy="723708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013579"/>
            <a:ext cx="5074920" cy="72370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There is no dash before 'a brown spaniel', so the parenthesis is not opened.</a:t>
            </a:r>
          </a:p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Parenthesis, brackets and dashes · Parenthesis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Use a pair of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commas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show the extra information (the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parenthesis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).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museum open every day except Monday is free for children.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museum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open every day except Monday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is free for children.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Use a pair of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commas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show the extra information (the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parenthesis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).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dog a brown spaniel barked at the postman.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dog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brown spaniel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barked at the postman.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Parenthesis, brackets and dashes · Parenthesis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punctuation marks the parenthesis in the sentence below?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My teacher, Mrs Khan, is very kind.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 pair of commas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a pair of commas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 pair of dashes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brackets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punctuation marks the parenthesis in the sentence below?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My cousin Ravi (who lives in Leeds) is coming to stay.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 pair of dashes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 pair of commas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brackets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brackets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Parenthesis, brackets and dashes · Parenthesis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uses punctuation correctly to show the extra information?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museum (open every day except Monday) is free for children.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museum (open every day except Monday) is free for children.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museum (open) every day except Monday is free for children.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museum (open every day except Monday is free for children.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museum open every day except Monday is free for children.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uses punctuation correctly to show the extra information?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dog a brown spaniel barked at the postman.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dog (a brown spaniel barked at the postman.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dog (a brown spaniel) barked at the postman.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dog (a brown spaniel) barked at the postman.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dog (a) brown spaniel barked at the postman.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Parenthesis, brackets and dashes · Parenthesis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Use a pair of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dashes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show the extra information (the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parenthesis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).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new library paid for by local families opens next week.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new library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 –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paid for by local families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– 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opens next week.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Use a pair of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dashes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show the extra information (the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parenthesis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).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old bridge which was built by the Romans is still in use.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old bridge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 –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which was built by the Romans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– 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is still in use.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Parenthesis, brackets and dashes · Parenthesis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Rewrite the sentence, adding the extra information as a parenthesis in 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middle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 Use a pair of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commas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match ended in a draw.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Extra information: it was a close one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10565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10565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match, it was a close one, ended in a draw.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Rewrite the sentence, adding the extra information as a parenthesis in 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middle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 Use a pair of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commas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dog barked at the postman.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Extra information: a brown spaniel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410565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410565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dog, a brown spaniel, barked at the postman.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Parenthesis, brackets and dashes · Parenthesis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sentence punctuated correctly?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The sentence 'My teacher – Mrs Khan – is very kind.' is punctuated correctly.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'Mrs Khan' is the extra information and it has a matching pair of dashes around it.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sentence punctuated correctly?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The sentence 'Our cat Whiskers) sleeps on the sofa.' is punctuated correctly.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The opening bracket is missing before 'Whiskers'.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Parenthesis, brackets and dashes · Parenthesis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Rewrite the sentence, adding the extra information as a parenthesis in 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middle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 Use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brackets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78612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museum is free for children.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Extra information: open every day except Monday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50189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50189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museum (open every day except Monday) is free for children.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Rewrite the sentence, adding the extra information as a parenthesis in 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middle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 Use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brackets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178612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explorers reached the camp at dusk.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Extra information: tired and hungry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450189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450189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explorers (tired and hungry) reached the camp at dusk.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Parenthesis, brackets and dashes · Parenthesis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uses punctuation correctly to show the extra information?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Our headteacher Mr Evans led the assembly.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Our headteacher – Mr – Evans led the assembly.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Our headteacher – Mr Evans led the assembly.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Our headteacher – Mr Evans – led the assembly.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Our headteacher – Mr Evans – led the assembly.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uses punctuation correctly to show the extra information?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65379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6537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The lighthouse – which has stood on the cliff for two hundred years was repaired last spring.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332988"/>
            <a:ext cx="5257800" cy="65379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332988"/>
            <a:ext cx="5074920" cy="6537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The lighthouse which has stood on the cliff for two hundred years was repaired last spring.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059935"/>
            <a:ext cx="5257800" cy="65379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059935"/>
            <a:ext cx="5074920" cy="6537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The lighthouse – which has stood on the cliff for two hundred years – was repaired last spring.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059935"/>
            <a:ext cx="5257800" cy="65379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059935"/>
            <a:ext cx="5074920" cy="6537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The lighthouse – which has stood on the cliff for two hundred years – was repaired last spring.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786883"/>
            <a:ext cx="5257800" cy="65379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786883"/>
            <a:ext cx="5074920" cy="6537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The lighthouse – which – has stood on the cliff for two hundred years was repaired last spring.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Parenthesis, brackets and dashes · Parenthesis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sentence punctuated correctly?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75590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The sentence 'Zara, my best friend, won the spelling prize.' is punctuated correctly.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96430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96430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566666"/>
            <a:ext cx="5257800" cy="3371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013579"/>
            <a:ext cx="5257800" cy="723708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013579"/>
            <a:ext cx="5074920" cy="72370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'my best friend' is the extra information and it has a matching pair of commas around it.</a:t>
            </a:r>
          </a:p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sentence punctuated correctly?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103327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The sentence 'The ancient map found in a trunk in the attic, showed the way to the treasure.' is punctuated correctly.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749039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749039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241673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241673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241673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241673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844033"/>
            <a:ext cx="5257800" cy="3371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90946"/>
            <a:ext cx="5257800" cy="723708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90946"/>
            <a:ext cx="5074920" cy="72370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There is no comma before 'found in a trunk in the attic', so the parenthesis is not opened.</a:t>
            </a:r>
          </a:p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Parenthesis, brackets and dashes · Parenthesis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Recognising parenthesis: Spotting the extra information in a sentence and the marks that show it.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Using brackets to show parenthesis: Putting extra information inside a pair of brackets.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Using dashes to show parenthesis: Putting extra information between a pair of dashes.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Parenthesis, brackets and dashes · Parenthesis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Choose the lesson from this sheet that you found hardest. Write three new questions of your own for a friend, with an answer sheet, then swap and mark each other’s work.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