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Parenthesis, brackets and dashes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pair of commas to mark a parenthesis, and to check that both commas are there.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pair of commas to add extra information.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, that separates parts of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commas: one before and one after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extra information between the commas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extra information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you can take out without spoiling the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dashes to show parenthesis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Use a pair of dashes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it was a close one ended in a draw.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match – it was a close one – ended in a draw.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Our cat – Whiskers sleeps on the sofa.   ○ Our cat – Whiskers – sleeps on the sofa.   ○ Our cat Whiskers – sleeps on the sofa.   ○ Our cat Whiskers sleeps on the sofa.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cat – Whiskers – sleeps on the sofa.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Use a pair of dashes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museum open every day except Monday is free for children.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museum – open every day except Monday – is free for children.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Priya – although she was nervous – sang beautifully.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Priya –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although she was nervous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– sang beautifully.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 – a brown spaniel – barked at the postman.   ○ The dog a brown spaniel barked at the postman.   ○ The dog – a – brown spaniel barked at the postman.   ○ The dog – a brown spaniel barked at the postman.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 – a brown spaniel – barked at the postman.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for parenthesis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pair of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mark off extra information. Put one comma before it and one after it. Read the sentence without the extra information: it must still make sense.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cake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chocolate one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was eaten in minutes.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Zara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best friend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won the spelling prize.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pair of commas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Mrs Khan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there a comma before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after the extra information?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comma on its own does not make a parenthesis.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a brown spaniel barked at the postman.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brown spaniel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moon which was full lit up the garden.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moon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was full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lit up the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a chocolate one was eaten in minutes.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cake, a chocolate one, was eaten in minutes.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cake, a chocolate one, was eaten in minutes.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cake, a, chocolate one was eaten in minutes.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cake, a chocolate one was eaten in minutes.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moon, which was full, lit up the garden.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moon, which was full, lit up the garden.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moon, which, was full lit up the garden.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moon, which was full lit up the garden.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moon which was full lit up the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'Our school built in 1950, has a large field.'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comma before 'built in 1950',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'Our cat, Whiskers sleeps on the sofa.'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There is no second comma after 'Whiskers', so the parenthesis is not closed.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 which was built by the Romans is still in use.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was built by the Romans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still in use.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 Mr Evans led the assembly.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Mr Evans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assembly.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bridge, which was built by the Romans, is still in use.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was built by the Romans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still in use.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my best friend, won the spelling prize.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my best 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won the spelling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Whiskers, sleeps on the sofa.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cat, Whiskers, sleeps on the sofa.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cat, Whiskers, sleeps on the sofa.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cat, Whiskers sleeps on the sofa.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 sleeps on the sofa.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museum, open every day except Monday is free for children.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museum, open every day except Monday, is free for children.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museum, open every day except Monday, is free for children.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open every day except Monday is free for children.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museum, open, every day except Monday is free for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who lives in Leeds is coming to stay.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 lives in Leeds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coming to stay.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against all expectations won the cup.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against all expectations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cup.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moon lit up the garden.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which was full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moon, which was full, lit up the garden.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burst its banks.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swollen by the rain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river, swollen by the rain, burst its banks.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old bridge, which was built by the Romans, is still in use.'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'which was built by the Romans' is the extra information and it has a matching pair of commas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old bridge which was built by the Romans, is still in use.'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comma before 'which was built by the Romans',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 is still in use.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which was built by the Romans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bridge, which was built by the Romans, is still in use.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left hundreds of homes without power.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the worst for years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storm, the worst for years, left hundreds of homes without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explorers, tired and hungry reached the camp at dusk.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explorers, tired, and hungry reached the camp at dusk.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explorers, tired and hungry, reached the camp at dusk.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explorers, tired and hungry, reached the camp at dusk.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 tired and hungry reached the camp at dusk.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who lives in Leeds is coming to stay.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 lives in Leeds is coming to stay.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 lives in Leeds, is coming to stay.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cousin Ravi, who lives in Leeds, is coming to stay.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who, lives in Leeds is coming to stay.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river, swollen by the rain – burst its banks.'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marks do not match around 'swollen by the rain': a parenthesis needs the same kind of mark before and after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'Priya, although she was nervous, sang beautifully.'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 she was nervous' is the extra information and it has a matching pair of commas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pair of commas: My teacher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Mrs Khan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check: Is there a comma before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the extra information?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not: One comma on its own does not make a parenthesis.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commas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people in your family. In each one, use a pair of commas to add extra information about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