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Parenthesis, brackets and dashes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 pair of dashes to mark a parenthesis, and to check that both dashes are there.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 pair of dashes to add extra information.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dash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long line – used to mark off extra information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hyphen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line - that joins words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pair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dashes: one before and one after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parenthesis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extra information between them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brackets to show parenthesis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Use brackets to show the extra information (the parenthesis).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London the capital of England is a huge city.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London (the capital of England) is a huge city.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uses punctuation correctly to show the extra information?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London (the capital of England) is a huge city.   ○ London the capital of England is a huge city.   ○ London (the capital of England is a huge city.   ○ London (the) capital of England is a huge city.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London (the capital of England) is a huge city.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Use brackets to show the extra information (the parenthesis).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bridge which was built by the Romans is still in use.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old bridge (which was built by the Romans) is still in use.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parenthesis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 headteacher (Mr Evans) led the assembly.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Our headteacher (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Mr Evans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) led the assembly.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uses punctuation correctly to show the extra information?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Zara my best friend won the spelling prize.   ○ Zara (my best friend won the spelling prize.   ○ Zara (my best friend) won the spelling prize.   ○ Zara (my) best friend won the spelling prize.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Zara (my best friend) won the spelling prize.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Dashes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dash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(–) is longer than a hyphen (-).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pair of dashes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marks off extra information and makes it stand out more than commas do. Put one dash before the extra information and one after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Our cat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Whiskers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sleeps on the sofa.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river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swollen by the rain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burst its banks.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pair of dashes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explorers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tired and hungry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reached the camp.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check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there a dash before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after the extra information?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dash is not a hyphen: a hyphen joins words (well-known).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my best friend won the spelling prize.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my best friend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won the spelling prize.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school built in 1950 has a large field.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school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built in 1950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has a large field.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a brown spaniel barked at the postman.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– a – brown spaniel barked at the postman.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– a brown spaniel – barked at the postman.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 – a brown spaniel – barked at the postman.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– a brown spaniel barked at the postman.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– my – best friend won the spelling prize.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my best friend won the spelling prize.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– my best friend won the spelling prize.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– my best friend – won the spelling prize.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 – my best friend – won the spelling prize.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'Our school – built in 1950 – has a large field.'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'built in 1950' is the extra information and it has a matching pair of dashes around it.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'My teacher Mrs Khan – is very kind.'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There is no dash before 'Mrs Khan', so the parenthesis is not opened.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a brown spaniel barked at the postman.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brown spaniel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barked at the postman.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London the capital of England is a huge city.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London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capital of England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– 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is a huge city.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cat – Whiskers – sleeps on the sofa.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cat –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Whiskers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– sleeps on the sofa.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– tired and hungry – reached the camp at dusk.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–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tired and hungry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– reached the camp at dusk.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 – a – chocolate one was eaten in minutes.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 – a chocolate one was eaten in minutes.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 a chocolate one was eaten in minutes.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 – a chocolate one – was eaten in minutes.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cake – a chocolate one – was eaten in minutes.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– swollen by the rain – burst its banks.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river – swollen by the rain – burst its banks.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– swollen by the rain burst its banks.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swollen by the rain burst its banks.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– swollen – by the rain burst its banks.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 open every day except Monday is free for children.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open every day except Monday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– 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is free for children.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team against all expectations won the cup.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team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against all expectations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– 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won the cup.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a pair of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school has a large field.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built in 1950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Our school – built in 1950 – has a large field.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a pair of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river burst its banks.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swollen by the rain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river – swollen by the rain – burst its banks.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moon – which was full – lit up the garden.'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'which was full' is the extra information and it has a matching pair of dashes around it.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museum – open every day except Monday is free for children.'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There is no second dash after 'open every day except Monday', so the parenthesis is not closed.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a pair of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storm left hundreds of homes without power.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the worst for years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storm – the worst for years – left hundreds of homes without power.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a pair of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uncle has climbed Everest twice.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an experienced mountaineer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My uncle – an experienced mountaineer – has climbed Everest twice.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storm – the – worst for years left hundreds of homes without power.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storm – the worst for years – left hundreds of homes without power.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storm – the worst for years – left hundreds of homes without power.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storm – the worst for years left hundreds of homes without power.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storm the worst for years left hundreds of homes without power.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storm – the worst for years – left hundreds of homes without power.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storm – the worst for years – left hundreds of homes without power.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storm – the worst for years left hundreds of homes without power.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storm the worst for years left hundreds of homes without power.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storm – the – worst for years left hundreds of homes without power.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'My cousin Ravi who lives in Leeds – is coming to stay.'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There is no dash before 'who lives in Leeds', so the parenthesis is not opened.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new library, paid for by local families – opens next week.'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marks do not match around 'paid for by local families': a parenthesis needs the same kind of mark before and after it.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pair of dashes: The explorers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–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tired and hungry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–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reached the camp.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check: Is there a dash before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after the extra information?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not: A dash is not a hyphen: a hyphen joins words (well-known).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dashes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an adventure. In each one, use a pair of dashes to add extra information.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