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Parenthesis, brackets and dashes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Using brackets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opwat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64108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uden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60042"/>
            <a:ext cx="846277" cy="880567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brackets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a pair of brackets to mark a parenthesis, and to check that both brackets are there.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brackets to add extra information.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brackets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bracket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curved mark ( or ) used round extra information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opening bracket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( before the extra information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closing bracket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) after it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parenthesis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extra information inside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brackets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Recognising parenthesis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parenthesis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 grandad, who is seventy, still plays football.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My grandad,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who is seventy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still plays football.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punctuation marks the parenthesis in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moon, which was full, lit up the garden.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 pair of dashes   ○ a pair of commas   ○ brackets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 pair of commas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Underline the parenthesis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 cousin Ravi (who lives in Leeds) is coming to stay.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My cousin Ravi (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who lives in Leeds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) is coming to stay.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punctuation marks the parenthesis in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 cousin Ravi, who lives in Leeds, is coming to stay.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brackets   ○ a pair of commas   ○ a pair of dashes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 pair of commas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Tick the two sentences that have a parenthesis.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film lasts three hours, and I enjoyed it.   ○ The film, which I would recommend, lasts three hours.   ○ Although she was nervous, Priya sang beautifully.   ○ Priya sang, danced and played.   ○ Priya (although she was nervous) sang beautifully.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film, which I would recommend, lasts three hours.; Priya (although she was nervous) sang beautifully.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brackets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Brackets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Brackets ( ) go round extra information. Put 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opening bracket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before it and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closing bracket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after it. If you take the brackets and the words inside away, the sentence still makes sense.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Our school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(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built in 1950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)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has a large field.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London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(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the capital of England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)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is a huge city.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brackets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brackets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dog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(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a brown spaniel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)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barked at the postman.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check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there an opening bracket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and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closing bracket?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Do not put a bracket on its own.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brackets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brackets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cat Whiskers sleeps on the sofa.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cat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(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Whiskers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)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sleeps on the sofa.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brackets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a brown spaniel barked at the postman.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(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a brown spaniel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)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barked at the postman.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brackets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(a brown spaniel barked at the postman.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a brown spaniel barked at the postman.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(a) brown spaniel barked at the postman.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(a brown spaniel) barked at the postman.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dog (a brown spaniel) barked at the postman.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cat Whiskers) sleeps on the sofa.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cat Whiskers sleeps on the sofa.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cat (Whiskers) sleeps on the sofa.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Our cat (Whiskers) sleeps on the sofa.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Our cat (Whiskers sleeps on the sofa.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brackets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moon which was full) lit up the garden.'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opening bracket is missing before 'which was full'.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cake a chocolate one) was eaten in minutes.'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opening bracket is missing before 'a chocolate one'.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brackets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brackets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school built in 1950 has a large field.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school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(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built in 1950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)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has a large field.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brackets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cake a chocolate one was eaten in minutes.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cake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(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a chocolate one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)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eaten in minutes.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brackets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cousin Ravi (who lives in Leeds) is coming to stay.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cousin Ravi (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who lives in Leeds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) is coming to stay.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headteacher (Mr Evans) led the assembly.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headteacher (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Mr Evans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) led the assembly.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brackets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London (the capital of England is a huge city.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London (the capital of England) is a huge city.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London (the capital of England) is a huge city.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London (the) capital of England is a huge city.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London the capital of England is a huge city.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museum open every day except Monday is free for children.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museum (open every day except Monday) is free for children.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museum (open every day except Monday) is free for children.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museum (open every day except Monday is free for children.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museum (open) every day except Monday is free for children.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brackets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brackets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team against all expectations won the cup.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team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(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against all expectations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)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won the cup.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Use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brackets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the extra information (the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parenthesis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match it was a close one ended in a draw.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match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(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it was a close one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)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ended in a draw.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brackets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adding the extra information as a parenthesis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middle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brackets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river burst its banks.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Extra information: swollen by the rain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river (swollen by the rain) burst its banks.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adding the extra information as a parenthesis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middle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brackets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bridge is still in use.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Extra information: which was built by the Romans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old bridge (which was built by the Romans) is still in use.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brackets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moon (which was full) lit up the garden.'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'which was full' is the extra information and it has a matching pair of brackets around it.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'My teacher Mrs Khan) is very kind.'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opening bracket is missing before 'Mrs Khan'.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brackets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adding the extra information as a parenthesis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middle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brackets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museum is free for children.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Extra information: open every day except Monday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0189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50189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museum (open every day except Monday) is free for children.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adding the extra information as a parenthesis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middle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Use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brackets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storm left hundreds of homes without power.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Extra information: the worst for years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50189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450189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storm (the worst for years) left hundreds of homes without power.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brackets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uncle (an experienced mountaineer has climbed Everest twice.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uncle (an) experienced mountaineer has climbed Everest twice.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uncle (an experienced mountaineer) has climbed Everest twice.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My uncle (an experienced mountaineer) has climbed Everest twice.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uncle an experienced mountaineer has climbed Everest twice.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punctuation correctly to show the extra information?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storm (the worst for years) left hundreds of homes without power.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storm (the worst for years) left hundreds of homes without power.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storm the worst for years left hundreds of homes without power.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storm (the worst for years left hundreds of homes without power.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storm (the) worst for years left hundreds of homes without power.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brackets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'Zara (my best friend won the spelling prize.'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closing bracket is missing after 'my best friend'.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ancient map (found in a trunk in the attic) showed the way to the treasure.'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'found in a trunk in the attic' is the extra information and it has a matching pair of brackets around it.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brackets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brackets: The dog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(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a brown spaniel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)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barked at the postman.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check: Is there an opening bracket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closing bracket?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not: Do not put a bracket on its own.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Parenthesis, brackets and dashes · Using brackets to show parenthesis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your school. In each one, use a pair of brackets to add one extra fact.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