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microsoft.com/office/2007/relationships/media" Target="../media/media2.mp4"/><Relationship Id="rId5" Type="http://schemas.openxmlformats.org/officeDocument/2006/relationships/video" Target="../media/media2.mp4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Parenthesis, brackets and dashes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 parenthesis in a sentence and to say whether it is marked with commas, brackets or dashes.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spot a parenthesis and say which marks show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parenthesis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extra information put inside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brackets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curved marks ( ) that go round a parenthesis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long line – used to mark off a parenthesis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marks: one before and one after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Parenthesis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parenthesis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extra information added to a sentence. You can take it out and the sentence still makes sense. It is marked off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commas, brackets or dashes.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brown spaniel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river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swollen by the rain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burst its banks.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teacher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Mrs Khan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brackets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teacher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(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Mrs Khan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)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dashes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teacher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Mrs Khan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Always use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pair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one mark before the extra information and one after 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moon, which was full, lit up the garden.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moon,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was full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lit up the garden.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grandad, who is seventy, still plays football.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is seventy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still plays football.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punctuation marks the parenthesis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(a chocolate one) was eaten in minutes.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commas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dashes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brackets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brackets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punctuation marks the parenthesis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London (the capital of England) is a huge city.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brackets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brackets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dashes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commas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parenthesis can be marked with commas, brackets or dashes.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All three can show extra information inside a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parenthesis can be taken out and the sentence still makes sense.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parenthesis is extra information; the sentence is complete without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bridge, which was built by the Romans, is still in use.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was built by the Romans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still in use.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(who lives in Leeds) is coming to stay.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lives in Leeds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is coming to stay.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punctuation marks the parenthesis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 – who is seventy – still plays football.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commas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dashes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pair of dashes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brackets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punctuation marks the parenthesis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teacher, Mrs Khan, is very kind.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brackets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commas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pair of commas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dashes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have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– swollen by the rain – burst its banks.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river – swollen by the rain – burst its banks.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burst its banks, so we left.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Zara, my best friend, won the prize.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Zara, my best friend, won the prize.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won the prize, and I clapped.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4909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54909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saw lions, zebras and giraffes.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have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barked at the postman.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 brown spaniel) barked loudly.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 (a brown spaniel) barked loudly.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is kind, funny and clever.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teacher, Mrs Khan, is very kind.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teacher, Mrs Khan, is very kind.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teacher is very kind.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 the capital of England is a huge city.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London, the capital of England is a huge city.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London, the, capital of England is a huge city.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London, the capital of England, is a huge city.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London, the capital of England, is a huge city.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a brown spaniel barked at the postman.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dog, a brown spaniel barked at the postman.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dog, a, brown spaniel barked at the postman.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dog, a brown spaniel, barked at the postman.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dog, a brown spaniel, barked at the postman.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uncle, an experienced mountaineer, has climbed Everest twice.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uncle,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an experienced mountaineer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has climbed Everest twice.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film, which I would recommend to anyone, lasts nearly three hours.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I would recommend to anyone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lasts nearly three hours.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'My cousin Ravi, who lives in Leeds, is coming to stay.'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'who lives in Leeds' is the extra information and it has a matching pair of commas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'Our headteacher (Mr Evans led the assembly.'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closing bracket is missing after 'Mr Evans'.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'Our cat – Whiskers – sleeps on the sofa.'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pair of dashes marks the parenthesis 'Whiskers'.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'Zara, my best friend won the prize.'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second comma is needed after 'friend' to close the parenthesis.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river, swollen by the rain burst its banks.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river, swollen by the rain, burst its banks.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river, swollen by the rain, burst its banks.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swollen by the rain burst its banks.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river, swollen, by the rain burst its banks.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my best friend won the spelling prize.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(my) best friend won the spelling prize.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(my best friend) won the spelling prize.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(my best friend) won the spelling prize.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(my best friend won the spelling prize.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619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The sentence 'The ancient map, found in a trunk in the attic – showed the way to the treasure.'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7771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7771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320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320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5320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5320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8420"/>
            <a:ext cx="5257800" cy="320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68188"/>
            <a:ext cx="5257800" cy="66547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68188"/>
            <a:ext cx="5074920" cy="66547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87" b="0" u="none">
                <a:solidFill>
                  <a:srgbClr val="D11A2A"/>
                </a:solidFill>
                <a:latin typeface="Arial"/>
              </a:rPr>
              <a:t>The marks do not match around 'found in a trunk in the attic': a parenthesis needs the same kind of mark before and after it.</a:t>
            </a:r>
          </a:p>
          <a:p>
            <a:pPr algn="l">
              <a:lnSpc>
                <a:spcPct val="115000"/>
              </a:lnSpc>
            </a:pPr>
            <a:r>
              <a:rPr sz="108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film – which I would recommend to anyone lasts nearly three hours.'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second dash after 'which I would recommend to anyone', so the parenthesis is not closed.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commas: My teacher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Mrs Khan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very kind.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brackets: My teacher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(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Mrs Khan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)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very kind.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dashes: My teacher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Mrs Khan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very kind.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Recognising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with a parenthesis in a book you are reading. Copy them out and underline each parenthesis. Say which mark each one uses.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