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suffixes -ly and -ous to words and to spell them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-ly and -ous.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main part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share a root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Endings -ation, -sion, -ssion, -tion and -cian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educashun   ○ education   ○ educasion   ○ educassion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education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ending that completes the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Complete the word: fic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ation   ○ ssion   ○ sion   ○ 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word that ends in -ssion?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musician   ○ mission   ○ nation   ○ lotion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is spelt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mossion   ○ motion   ○ moshun   ○ mosion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motion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ending that completes the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Complete the word: educ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sion   ○ ssion   ○ ation   ○ 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ation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Suffixes -ly and -ous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suffix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turns an adjective into an adverb (quick → quickly, happy → happily).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-ous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full of or having (danger → dangerous, fame → famous). Sometimes the spelling changes: a final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becomes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 final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may go.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spoke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quietly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dangerous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road was closed.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quick → quickly, happy → happ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ly, gentle → gently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-ous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danger → dangerous, fame → famous, mystery → mysterious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spelling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y → i before a suffix; drop e in fame → famous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sadly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mountain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mountainous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dangerous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nervous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sadly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poisonous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dangerous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happily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slowly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nerve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nervous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nrvous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nerveous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danger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dangeous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dangerouse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dngerous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dangerous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dangerous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poison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poisonous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nerve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nervous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bravelye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bravely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brvely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slow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slwly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slowly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poisonous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easily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mountainous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nervous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mountainous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famous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hungry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hungrily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glamour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glamorous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slow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slwly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slowly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mountain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mountainouse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mountainous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mountainous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mountaious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muntainous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glamorous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joyous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courageous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hungrily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ridiculous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-ly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-ous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lazily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ridiculous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glamorous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hungrily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angrily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lazy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lazily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angry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angrily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quick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quicklye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qickly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quickly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-ous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fameous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famous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fmous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noisy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noisily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noisily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noisyly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noisly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nisily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by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careful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spelt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carefullye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crefully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-ly: quick → quickly, happy → happ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ly, gentle → gently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-ous: danger → dangerous, fame → famous, mystery → mysterious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spelling: y → i before a suffix; drop e in fame → famous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Using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sentences, each with a word that ends in -ly or -ous. Underline the suffix.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