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spell words that end in -sure, -ture and -cher, and to tell the endings apart.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spell words that end in -sure, -ture and -cher.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last letters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measure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picture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-cher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teacher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Prefixes in-, il-, im- and ir-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a prefix to responsible to make a word that means not responsible.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irresponsible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means not active?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ilactive   ○ iractive   ○ imactive   ○ inactive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prefix makes patient mean its opposite?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im-   ○ ir-   ○ il-   ○ in-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im-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a prefix to active to make a word that means not active.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inactive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these words are made with a prefix that means not. Tick the word that is not.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impolite   ○ insect   ○ incomplete   ○ inaccurate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insect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Endings -sure, -ture and -cher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Some word endings sound alike but are spelt differently. The ending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-sure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(measure, treasure, pleasure),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-ture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(picture, creature, adventure)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-cher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(teacher, voucher, butcher) are three of them. Say the word slowly and learn which spelling goes with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treasure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was in 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picture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frame.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gave me 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voucher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meaSURE, treaSURE, pleaSURE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picTURE, creaTURE, furniTURE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-cher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teaCHER, vouCHER, butCHER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treasure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measure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adventure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creature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catcher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pressure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furniture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nacher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nasure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nature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nature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nachure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meashure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measure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measure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meacher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adven______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adven______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-cher?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feature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teacher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teacher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measure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-ture?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teacher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picture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picture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advensure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adventure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adventure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advenchure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advencher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piccher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picchure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picture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picture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crea______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pic______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'nature' is a word that ends in -sure.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'nature' is a word that ends in -ture. It is not a word that ends in -sure.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'future' is a word that ends in -cher.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'future' is a word that ends in -ture. It is not a word that ends in -cher.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moischer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moisture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moisture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moissure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moischure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vousure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vouture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vouchur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voucher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voucher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enclosure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voucher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mixture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temperature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closure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stretcher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closure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departure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capture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enclosure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vou______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mix______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treasure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treasure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treacher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treature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treashure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teachur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teasure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teacher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teacher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'mixture' is a word that ends in -cher.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'mixture' is a word that ends in -ture. It is not a word that ends in -cher.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'capture' is a word that ends in -cher.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'capture' is a word that ends in -ture. It is not a word that ends in -cher.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-sure: meaSURE, treaSURE, pleaSURE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-ture: picTURE, creaTURE, furniTURE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-cher: teaCHER, vouCHER, butCHER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Words ending -sure, -ture and -cher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sentence for each of ten words that end in -sure, -ture or -cher. Check each spelling.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