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Word families, prefixes and suffixes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in-, il-, im- or ir- to a word to make its opposite, and to choose the right 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in-, il-, im- or ir-.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in-, il-, im-, ir-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all mean not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opposite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the opposite meaning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Prefixes dis-, mis- and re-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re- to write.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rewrite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 my story because I want to change the ending.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rebuild   ○ rewrite   ○ replay   ○ refill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rewrite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re- to play.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replay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means the opposite of 'appear'?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disagree   ○ disappear   ○ distrust   ○ dislike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disappear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will  my water bottle at the tap.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rewrite   ○ rebuild   ○ refill   ○ repaint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refill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that mean not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prefixes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in-, il-, im-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all mean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Which one you use depends on the first letter of the word: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il-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(illegal),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im-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m, p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(impossible),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(irregular),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 most other words (incorrect).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possible to finish.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That answer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correct.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il-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il + legal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legal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im-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im + possible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possible, im + polite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polite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ir + regular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regular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 + correct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correct, in + active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active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logical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logical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illogical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correct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correct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incorrect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38727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565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2583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951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inactive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0565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72583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imperfect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38727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0565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3951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invisible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0565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672583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3951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incomplete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0565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672583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3951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99448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6637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33304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0023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impossible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6637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0023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illogical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299448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33304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0023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illegal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86637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33304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0023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866376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impatient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299448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86637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0023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 possible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ilpossible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inpossible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irpossible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impossible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impossible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 logical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imlogical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inlogical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irlogical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illogical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illogical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makes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legal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 its opposite?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il-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il-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ir-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im-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makes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regular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 its opposite?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il-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im-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ir-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ir-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polite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polite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impolite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legal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legal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illegal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opposite of 'polite' is 'impolite'.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'impolite' is correct: the prefix 'im-' goes before 'polite'.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opposite of 'visible' is 'invisible'.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'invisible' is correct: the prefix 'in-' goes before 'visible'.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made with a prefix that means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insecure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irrational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imperfect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impact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made with a prefix that means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illiterate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inexpensive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impact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impact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38727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565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2583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951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irresistible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38727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0565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72583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39512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illegible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38727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0565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72583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3951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05656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immortal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38727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0565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672583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3951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672583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indirect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0565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672583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3951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538727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inexpensive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538727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105656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672583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239512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538727" y="4892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299448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in-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866376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il-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33304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im-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000232" y="2606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ir-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indirect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866376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33304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00232" y="30632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299448" y="30632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illegible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299448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33304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00232" y="35204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866376" y="35204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insecure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866376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33304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00232" y="3977639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299448" y="3977639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imbalance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299448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866376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1000232" y="44348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433304" y="44348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289864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irrelevant</a:t>
            </a:r>
          </a:p>
        </p:txBody>
      </p:sp>
      <p:sp>
        <p:nvSpPr>
          <p:cNvPr id="92" name="Rectangle 91"/>
          <p:cNvSpPr/>
          <p:nvPr/>
        </p:nvSpPr>
        <p:spPr>
          <a:xfrm>
            <a:off x="9299448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866376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433304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1000232" y="4892040"/>
            <a:ext cx="5669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1000232" y="4892040"/>
            <a:ext cx="5669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makes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polite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 its opposite?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in-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im-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im-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il-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makes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resistible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 its opposite?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im-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ir-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ir-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il-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replaceable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replaceable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irreplaceable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a prefix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balance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make a word that means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not balance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imbalance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opposite of 'perfect' is 'ilperfect'.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opposite of 'perfect' is 'imperfect', not 'ilperfect'.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opposite of 'literate' is 'inliterate'.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opposite of 'literate' is 'illiterate', not 'inliterate'.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 legible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irlegible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inlegible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imlegible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illegible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illegible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 resistible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inresistible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ilresistible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irresistible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irresistible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imresistible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il-: il + legal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legal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im-: im + possible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possible, im + polite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polite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ir-: ir + regular =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regular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Prefixes in-, il-, im- and ir-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sentences, each with a word made with in-, il-, im- or ir-. Underline the prefix.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