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Prefixes dis-, mis- and re-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opwat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10664"/>
            <a:ext cx="846277" cy="929944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roph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Prefixes dis-, mis- and re-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add the prefixes dis-, mis- and re- to words and to know what each one means.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add dis-, mis- and re- to words.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Prefixes dis-, mis- and re-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prefix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letters added to the start of a word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dis-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not, or the opposite of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mis-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wrongly or badly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again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Prefixes dis-, mis- and re-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Word families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Three of these words are in the same word family as care. Which word is the odd one out?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cart   ○ careless   ○ carer   ○ careful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Tick the two words that belong to the word family of act.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pact   ○ tact   ○ activity   ○ photograph   ○ inactive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activity; inactive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root word belongs to the word family of design?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single   ○ sign   ○ act   ○ aqua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sign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Write another word from the same word family.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Write another word from the same word family as care.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caring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Three of these words are in the same word family as care. Which word is the odd one out?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careful   ○ uncaring   ○ caring   ○ carry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carry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Prefixes dis-, mis- and re-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Prefixes dis-, mis- and re-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prefix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goes at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start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of a word and changes its meaning. The spelling of the word does not change.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dis-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means not or the opposite of,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mis-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means wrongly or badly,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means again.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dis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agree with you.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Please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re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write your story.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Prefixes dis-, mis- and re-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dis-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dis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agree,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appear,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like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mis-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mis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spell,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behave,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lead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re-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write,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build,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fill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Prefixes dis-, mis- and re-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dis-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like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dislike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dis-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agree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disagree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Prefixes dis-, mis- and re-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dis-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mis-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re-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misbehave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34256" y="30632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replay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70348" y="35204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disagree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598164" y="3977639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dislike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98164" y="44348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dis-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9497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mis-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31067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re-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disappear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58884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94976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31067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358884" y="30632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misspell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094976" y="35204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dislike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8884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94976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31067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358884" y="3977639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disagree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58884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94976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31067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58884" y="44348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Prefixes dis-, mis- and re-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should ______ the fence because it is peeling.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repaint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repaint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refill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reheat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retell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twins always ______ about what to watch.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disagree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disagree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disconnect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disobey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disappear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Prefixes dis-, mis- and re-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build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rebuild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mis-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lead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mislead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Prefixes dis-, mis- and re-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means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to spell wrongly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mistreat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misspell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misspell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misread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misunderstand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means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the opposite of 'appear'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disappear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disappear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dislike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disagree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disconnect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Prefixes dis-, mis- and re-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Dad will ______ my water bottle at the tap.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rebuild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refill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refill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repaint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rewrite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Dad will ______ my water bottle at the tap.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refill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refill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repaint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rebuild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rewrite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Prefixes dis-, mis- and re-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dis-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mis-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re-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misplace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34256" y="30632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misunderstand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334256" y="35204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repaint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70348" y="3977639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distrust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98164" y="44348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mistreat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98164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34256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70348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334256" y="4892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dis-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9497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mis-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31067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re-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disobey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58884" y="30632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misunderstand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8884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94976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31067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094976" y="35204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disconnect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58884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94976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31067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58884" y="3977639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redo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58884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94976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31067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0831067" y="44348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repaint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58884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94976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31067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831067" y="4892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Prefixes dis-, mis- and re-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dis-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obey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disobey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mis-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treat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mistreat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Prefixes dis-, mis- and re-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'rebuild' is made by adding the prefix 're-' to 'build'.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're-' means 'again': re- + build = rebuild.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'misjudge' is made by adding the prefix 'dis-' to 'judge'.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'misjudge' is made with the prefix 'mis-', not 'dis-': mis- + judge = misjudge.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Prefixes dis-, mis- and re-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Please do not ______ in assembly.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misread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mistreat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misbehave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misbehave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misplace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Please do not ______ in assembly.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misbehave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misbehave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mistreat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misread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misplace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Prefixes dis-, mis- and re-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means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the opposite of 'allow'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disallow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disallow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dislike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disagree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distrust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means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to spell wrongly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misspell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misspell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mislead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misread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misjudge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Prefixes dis-, mis- and re-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'disagree' is made by adding the prefix 're-' to 'agree'.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'disagree' is made with the prefix 'dis-', not 're-': dis- + agree = disagree.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'redo' is made by adding the prefix 're-' to 'do'.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're-' means 'again': re- + do = redo.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Prefixes dis-, mis- and re-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dis-: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agree,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appear,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like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mis-: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spell,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behave,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lead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re-: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write,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build,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fill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 · Prefixes dis-, mis- and re-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Make a list of ten words that start with dis-, mis- or re-. Write a sentence for each one.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