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i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che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210537"/>
            <a:ext cx="846277" cy="103007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identify word families and to see how a suffix can change a root word.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the words in a word family.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root word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main part of a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start of a word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suffix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end of a word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word family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words that share a root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Sequencing paragraphs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These sentences make a paragraph but they are in the wrong order. Which order is correct?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Next, stir in the eggs.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Then, pour the mixture into a tin.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First, mix the flour and sugar.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Finally, bake the cake for forty minutes.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1, 4, 2, 3   ○ 4, 1, 2, 3   ○ 2, 1, 3, 4   ○ 3, 1, 2,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3, 1, 2, 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does not belong in this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Penguins live in cold places.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They have thick feathers to keep warm.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My brother likes football.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They eat fish and krill.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2   ○ 4   ○ 3   ○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These sentences make a paragraph but they are in the wrong order. Which order is correct?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Finally, hang it on the wall to dry.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Then, decorate the circle with paint.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First, draw a large circle on the card.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Next, cut it out carefully.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3, 4, 2, 1   ○ 3, 1, 2, 4   ○ 1, 2, 4, 3   ○ 2, 1, 3, 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3, 4, 2,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does not belong in this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Our school council meets every Monday.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The members discuss ideas from every class.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I have a pet hamster called Biscuit.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They report back to the headteacher.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2   ○ 1   ○ 3   ○ 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These sentences make a paragraph but they are in the wrong order. Which order is correct?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At sunset, they found shelter in a cave.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By noon, they reached the first ridge.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In the afternoon, a storm rolled in.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At dawn, the climbers left the camp.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4, 2, 3, 1   ○ 2, 4, 1, 3   ○ 2, 3, 4, 1   ○ 1, 3, 4,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4, 2, 3, 1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Word families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Words that share the same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root word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belong to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word family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The meaning stays linked: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happy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unhappy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happiness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Sometimes the spelling of the root changes when a suffix is added: happy → happ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ness.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Care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: careful, careless, carefully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Act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: action, actor, active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root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help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family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helpful, helpless, helper, unhelpful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spelling change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happy → happiness, make → making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sign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silence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silence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signature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signpost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assign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uncaring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carry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carry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careful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belong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sign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silence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signature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signature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export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signal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signal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belong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sign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resign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resign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childhood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silence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single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design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root word belongs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careless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scribe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scare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port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root word belongs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befriend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fiend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graph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friend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friend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another word from the same word family.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Write another word from the same word family as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friend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friendship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another word from the same word family.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Write another word from the same word family as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sign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word to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root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its word family.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photocopy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describe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telephone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transport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tele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port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photo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scribe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word to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root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its word family.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telephone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photocopy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describe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action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tele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act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photo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scribe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804672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scribe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shrub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shrub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inscription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script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describe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port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transport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airport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pork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pork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portable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Knowing a word family helps you spell and understand new words.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word may contain a root you already know.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'Sport' is in the word family of 'port'.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'Sport' comes from a different source and does not mean 'carry'.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belong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photo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photographic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photographic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phase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photography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photography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phone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aquatic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belong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photo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photography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photography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children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photocopy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photocopy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phase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photon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another word from the same word family.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Write another word from the same word family as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port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transport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another word from the same word family.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Write another word from the same word family as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act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root word belongs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telephone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tell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tele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act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root word belongs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friendless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friend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friend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aqua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fiend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carry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carry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uncaring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scribe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scrub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scrub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description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script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prescribe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'Photograph' and 'photographer' are in the same word family.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share the root 'photo' (light) and 'graph' (write).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'Transport' and 'import' share the root 'port', meaning 'carry'.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Both words are about carrying.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root: help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family: helpful, helpless, helper, unhelpful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spelling change: happy → happiness, make → making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a root word such as play or friend. Write as many words from its family as you can and use three in sentences.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