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put sentences and paragraphs in the order that makes sense.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paragraphs in order.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More than one paragraph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trip to the zoo   ○ Where penguins live   ○ How penguins swim   ○ Penguin eggs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penguins swim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school has a big playground with a climbing frame and a football pitch.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was sunny.   ○ We like reading.   ○ In addition, there is a quiet garden where we can read.   ○ The garden is green.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addition, there is a quiet garden where we can read.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wanted to play outside. , it was raining.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For example   ○ Therefore   ○ However   ○ Meanwhile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However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modern airport   ○ How horses are fed   ○ Victorian schools   ○ The Victorian railways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explorers had crossed the mountains and reached the edge of the jungle.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They like exploring.   ○ The jungle is hot.   ○ The river is wet.   ○ Eventually, they found the river they had been searching for.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Eventually, they found the river they had been searching for.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decorate the circle with paint.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First, draw a large circle on the card.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it out carefully.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hang it on the wall to dry.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2, 3, 1,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1, 2,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Finally, bake the cake for forty minutes.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First, mix the flour and sugar.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stir in the eggs.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Then, pour the mixture into a tin.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3, 4, 1,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2, 3, 4,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 beach was crowded.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Children were building sandcastles.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The history test is on Friday.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Families sat under colourful umbrellas.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Words such as 'first', 'next' and 'finally' help to show the order of a paragraph.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They signal the sequence of the steps or events.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sentences in a paragraph can be in any order.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order should follow the logic of the ideas or events so that it makes sense.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pour the mixture into a tin.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Next, stir in the eggs.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Finally, bake the cake for forty minutes.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First, mix the flour and sugar.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2, 3,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3,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4, 2, 1,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Then, decorate the circle with paint.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First, draw a large circle on the card.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Next, cut it out carefully.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Finally, hang it on the wall to dry.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3,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3, 1,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2, 3, 1,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sentences of a paragraph about a journey should follow the order of the journey.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clear order helps the reader follow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Linking words are not needed inside a paragraph.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help the sentences to flow from one to the next.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At dawn, the fishermen pushed out their boats.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In the afternoon, they sailed back to harbour.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By noon, the nets were full.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At sunset, the catch was sold at the market.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2, 1,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3, 2,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1, 3, 2,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1, 3,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Finally, they left in the early fifth century.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First, the Romans invaded Britain.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Second, they built roads and forts.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2, 3,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1, 3,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2, 4, 3,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Industrial Revolution changed the way people worked.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Factories replaced small workshops in many towns.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 thunderstorm is a violent weather event.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Many families moved from farms to cities to find jobs.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Volcanoes erupt when magma rises through cracks in the Earth’s crust.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molten rock is called lava once it reaches the surface.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Pizza is a popular food in Italy.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Ash and gas can travel for hundreds of miles.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691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Second, they built roads and forts.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Third, they built towns with baths and markets.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Finally, they left in the early fifth century.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First, the Romans invaded Britain.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84903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84903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2, 1,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60391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60391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4, 1, 2,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135879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135879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3, 2,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11367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11367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4, 2,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At sunset, the catch was sold at the market.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At dawn, the fishermen pushed out their boats.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In the afternoon, they sailed back to harbour.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By noon, the nets were full.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3, 4, 2,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3, 4,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2, 4, 3,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2, 4, 3, 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1, 4, 3,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topic sentence tells the reader what the paragraph is about.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usually the first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A sentence that is not about the main idea of a paragraph should be moved or removed.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All the sentences should help the same point.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At dawn, the climbers left the camp.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By noon, they reached the first ridge.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At sunset, they found shelter in a cave.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In the afternoon, a storm rolled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3, 2,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2, 4,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1, 2, 4,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2, 3,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These sentences make a paragraph but they are in the wrong order. Which order is correct?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At dawn, the climbers left the camp.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At sunset, they found shelter in a cave.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By noon, they reached the first ridge.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In the afternoon, a storm rolled 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1, 2,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1, 3, 4,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1, 3, 4,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2, 1, 4,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4, 2, 1,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1554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31310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931310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06798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06798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8228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8228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777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777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does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belong in this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3106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264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264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1904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1904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167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167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0430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0430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Sequencing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Cut a short story into its paragraphs, mix them up and give them to a friend to put back in order.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