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Paragraphs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che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210537"/>
            <a:ext cx="846277" cy="103007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see how paragraphs are grouped and linked in a longer text.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say how paragraphs are linked.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paragraph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sentences about one idea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title for a section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a paragraph is about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sequence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order of sentences or paragraphs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Speech in paragraphs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punctuation to the sentence, including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announced I love this song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Tom announced, “I love this song.”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Mum explained “The bridge is closed.”   ○ Mum explained, The bridge is closed.   ○ Mum explained, “The bridge is closed”.   ○ Mum explained, “The bridge is closed.”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Mum explained, “The bridge is closed.”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punctuation to the sentence, including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Zara whispered It is time to go home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Zara whispered, “It is time to go home.”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“We can start now,” said Mum.   ○ We can start now, said Mum.   ○ “We can start now”, said Mum.   ○ “We can start now” said Mum.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“We can start now,” said Mum.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missing punctuation to the sentence, including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Can we play outside demanded the captain.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“Can we play outside?” demanded the captain.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Paragraphs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paragraph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sentences about one idea. Start a new paragraph when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topic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person speaking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changes.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sub-heading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the reader what a paragraph or section is about.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next morning, the rain had stopped. (a new paragraph)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we going?” asked Mia. (a new speaker)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Later that day … (a new time)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Back at school … (a new place)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idea or fact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 speaking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for a new speaker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short title for a section of a report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To make a paper boat, first fold the paper in half. Then fold the corners down to the middle.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Making a paper boat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Making a paper boat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Paper from trees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Famous ships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Ships at the harbour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Penguins cannot fly, but they are excellent swimmers. Their wings have become flippers that push them quickly through the water.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penguins swim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How penguins swim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Penguin eggs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 penguins live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trip to the zoo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Our school has a big playground with a climbing frame and a football pitch.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It was sunny.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68808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68808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In addition, there is a quiet garden where we can read.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68808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68808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In addition, there is a quiet garden where we can read.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54930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54930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We like reading.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81853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81853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garden is green.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Our school has a big playground with a climbing frame and a football pitch.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566769"/>
            <a:ext cx="5257800" cy="68808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566769"/>
            <a:ext cx="5074920" cy="68808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In addition, there is a quiet garden where we can read.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566769"/>
            <a:ext cx="5257800" cy="68808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566769"/>
            <a:ext cx="5074920" cy="68808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In addition, there is a quiet garden where we can read.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28007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28007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We like reading.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54930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54930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It was sunny.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81853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81853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garden is green.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weather was terrible. ______, the match went ahead.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weather was terrible. ______, the match went ahead.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Penguins cannot fly, but they are excellent swimmers. Their wings have become flippers that push them quickly through the water.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trip to the zoo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 penguins live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Penguin eggs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penguins swim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How penguins swim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Rainforests are home to millions of species. Jaguars, parrots and thousands of insects live in the trees.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Life in the rainforest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Life in the rainforest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Parrot food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Cutting down trees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Deserts of the world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17591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Electric cars are quiet and do not produce fumes. Many people think they are the future of transport.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891686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891686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Charging is a process.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1860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41860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There are many cars.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94553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94553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Cars have four wheels.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47245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47245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However, they can take a long time to charge.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245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245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However, they can take a long time to charge.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17591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Electric cars are quiet and do not produce fumes. Many people think they are the future of transport.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686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686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There are many cars.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41860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41860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However, they can take a long time to charge.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1860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1860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However, they can take a long time to charge.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4553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4553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Cars have four wheels.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245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245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Charging is a process.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sudden event can be a reason to start a new paragraph in a story.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paragraph can mark a change of mood or a surprise.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a non-fiction text a new paragraph begins when the topic changes.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paragraph deals with one main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Rainforests are home to millions of species. Jaguars, parrots and thousands of insects live in the trees.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Cutting down trees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Deserts of the world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Life in the rainforest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Life in the rainforest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Parrot food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To make a paper boat, first fold the paper in half. Then fold the corners down to the middle.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Famous ships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Paper from trees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Ships at the harbour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Making a paper boat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Making a paper boat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9855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Dogs make loyal pets and need regular exercise.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14318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614318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Walking is good.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58386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58386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Collies are dogs.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0245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0245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For example, a collie needs several long walks every day.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70245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70245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For example, a collie needs several long walks every day.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97982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97982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Exercise is healthy.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explorers had crossed the mountains and reached the edge of the jungle.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They like exploring.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93692"/>
            <a:ext cx="5257800" cy="68808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93692"/>
            <a:ext cx="5074920" cy="68808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Eventually, they found the river they had been searching for.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93692"/>
            <a:ext cx="5257800" cy="68808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93692"/>
            <a:ext cx="5074920" cy="68808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Eventually, they found the river they had been searching for.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54930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54930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jungle is hot.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81853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81853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river is wet.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is a talented painter. ______, she plays the violin.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Furthermore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Furthermore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ship set sail at dawn. ______, it reached the island.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9855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The volcano erupted without warning, sending ash high into the sky.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14318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614318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Ash is grey.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58386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58386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Volcanoes are mountains.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02454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02454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sky is high.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46522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46522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Consequently, flights across the region were cancelled for a week.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246522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246522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Consequently, flights across the region were cancelled for a week.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9855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The volcano erupted without warning, sending ash high into the sky.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614318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614318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Volcanoes are mountains.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58386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58386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Ash is grey.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0245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0245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Consequently, flights across the region were cancelled for a week.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70245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70245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Consequently, flights across the region were cancelled for a week.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97982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97982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sky is high.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paragraph can be a single sentence only if it is part of an essay.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single-sentence paragraph can be used for effect in any kind of writing, but it should be used rarely.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Paragraphs make a text easier to read.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break the text into manageable chunks of ideas.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Victorians built railways across the country. Trains carried goods and people faster than horses ever could.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modern airport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horses are fed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Victorian schools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Victorian railways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Victorian railways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Great Fire of London began in a bakery on Pudding Lane in 1666. The flames spread quickly through the wooden houses and burned for four days.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Building with stone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London today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the Great Fire of London began and spread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How the Great Fire of London began and spread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Bakery recipes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Later that day … (a new time)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Back at school … (a new place)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topic: a new idea or fact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More than one paragraph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Plan a three-paragraph story: one for the beginning, one for the problem and one for the ending. Write the first sentence of each.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