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Paragraphs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speech in a paragraph, starting a new line for each new speaker.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lay out speech in a story.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paragraph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sentences about one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title for a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a paragraph is about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sequence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order of sentences or paragraphs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Pronouns and conjunctions in paragraphs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version has the least repetition and is still clear?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Mia has a dog. She walks it every morning.   ○ Mia has a dog. Mia walks the dog every morning.   ○ Mia has a dog. He walks it every morning.   ○ It has a dog. She walks it every morning.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Mia has a dog. She walks it every morning.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The noun is repeated too often. Rewrite the sentences using pronouns so that the writing is less repetitive.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baked a cake. Dad put the cake on the table.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Dad baked a cake. He put it on the table.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The noun is repeated too often. Rewrite the sentences using pronouns so that the writing is less repetitive.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farmer fed the hens. The hens ran to the farmer.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farmer fed the hens. They ran to him.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version has the least repetition and is still clear?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boys built a den. The boys hid in the den all afternoon.   ○ The boys built a den. It hid in it all afternoon.   ○ It built a den. They hid in it all afternoon.   ○ The boys built a den. They hid in it all afternoon.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boys built a den. They hid in it all afternoon.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cancel the picnic  it rains.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but   ○ until   ○ although   ○ if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if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sentences about one idea. Start a new paragraph when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topic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 speaking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sub-heading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the reader what a paragraph or section is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next morning, the rain had stopped. (a new paragraph)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we going?” asked Mia. (a new speaker)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Later that day … (a new time)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Back at school … (a new place)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idea or fact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 speaking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a new speaker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short title for a section of a report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Nobody has seen the dog muttered the teacher.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Nobody has seen 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muttered the teacher.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Nobody has seen the dog explained Dad.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Nobody has seen 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explained Dad.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said, “Dinner will be ready soon”.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said “Dinner will be ready soon.”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said, Dinner will be ready soon.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said, “Dinner will be ready soon.”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Tom said, “Dinner will be ready soon.”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whispered “Nobody has seen the dog.”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whispered, “Nobody has seen the dog”.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whispered, Nobody has seen the dog.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whispered, “Nobody has seen the dog.”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Mia whispered, “Nobody has seen the dog.”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said It is time to go home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said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It is time to go home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is time to go home muttered Mum.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It is time to go home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muttered Mum.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dog,” muttered Mum.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“Nobody has seen the dog,” muttered Mum.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dog”, muttered Mum.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dog” muttered Mum.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Nobody has seen the dog, muttered Mum.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 love this song”, whispered Ravi.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love this song, whispered Ravi.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 love this song,” whispered Ravi.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“I love this song,” whispered Ravi.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 love this song” whispered Ravi.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gasped Come quickly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gasped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Come quickly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!”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have finished my homework said Aisha.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have finished my homework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said Aisha.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 layout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two people speaking?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“Is it raining?” asked Dad.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“Yes,” said Zara.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“Is it raining?” asked Dad.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“Yes,” said Zara.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“Is it raining?” asked Dad. “Yes,” said Zara.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 layout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two people speaking?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“Are you ready?” asked Mia. “Nearly,” replied Tom.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“Are you ready?” asked Mia.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“Nearly,” replied Tom.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“Are you ready?” asked Mia.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“Nearly,” replied Tom.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Is it raining again demanded Dad.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Is it raining again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demanded Dad.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Look out gasped Zara.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Look out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!”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gasped Zara.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“Are you ready?” asked Mia.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“Almost,” said Ravi, tying his laces.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“The bus leaves in five minutes,” she warned.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“I know,” he replied.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bus honked outside.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They grabbed their bags and ran.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Jack tiptoed through the dark kitchen.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He lifted the latch of the back door.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cold night air rushed in.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In the morning, his mother found the door wide open.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She called his name through the house.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There was no reply.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paragraph can be a single sentence only if it is part of an essay.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single-sentence paragraph can be used for effect in any kind of writing, but it should be used rarely.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Paragraphs make a text easier to read.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break the text into manageable chunks of ideas.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What a lovely surprise yelled Tom.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What a lovely surprise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!”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yelled Tom.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replied Dinner will be ready soon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replied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Dinner will be ready soon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time does the film start? asked Aisha.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time does the film start”? asked Aisha.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time does the film start?” asked Aisha.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“What time does the film start?” asked Aisha.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time does the film start” asked Aisha.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 did it!” yelled Dad.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“I did it!” yelled Dad.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did it! yelled Dad.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 did it” yelled Dad.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 did it”! yelled Dad.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 is closed muttered the captain.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The bridge is closed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muttered the captain.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 muttered I have finished my homework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 muttered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have finished my homework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Later that day … (a new time)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Back at school … (a new place)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topic: a new idea or fact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Speech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conversation between a child and a shopkeeper. Start a new line each time someone else speaks.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