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Paragraphs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Pronouns and conjunctions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210537"/>
            <a:ext cx="846277" cy="103007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roph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opwatc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Pronouns and conjunctions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pronouns and conjunctions to link sentences within a paragraph.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link the sentences in a paragraph.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Pronouns and conjunctions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paragraph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sentences about one idea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sub-heading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short title for a section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topic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what a paragraph is about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sequence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order of sentences or paragraphs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Pronouns and conjunctions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Fronted adverbials in paragraphs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 new paragraph should begin in this text. Which sentence should begin the new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The princess climbed the tower stairs one slow step at a time.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At the top, a small wooden door stood waiting.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She pushed it open with a trembling hand.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Far away, in the king’s hall, the feast had begun.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  Musicians played while the guests danced.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6  No one noticed that she was missing.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4   ○ 5   ○ 2   ○ 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A new paragraph should begin in this text. Which sentence should begin the new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Mia woke early on Saturday morning.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She put on her boots and ran to the beach.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The morning sand was cold under her feet.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That evening, Mia sat by the fire with her grandad.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  He told her stories about the sea.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6  She fell asleep before the last one.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3   ○ 5   ○ 4   ○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Underline the fronted adverbial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Inside the cave, Tom wrote a story.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Inside the cave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, Tom wrote a story.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Add the missing comma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As the sun set the birds flew home.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As the sun set, the birds flew home.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fronted adverbial tells you where it happened?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, the dog barked.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Behind the shed   ○ Every night   ○ In the evening   ○ With great care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Behind the shed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Pronouns and conjunctions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Paragraphs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paragraph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group of sentences about one idea. Start a new paragraph when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place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topic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or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person speaking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changes.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sub-heading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the reader what a paragraph or section is about.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next morning, the rain had stopped. (a new paragraph)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234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8234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“Where are we going?” asked Mia. (a new speaker)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Pronouns and conjunctions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Later that day … (a new time)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Back at school … (a new place)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topic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idea or fact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person speaking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line for a new speaker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sub-heading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short title for a section of a report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Pronouns and conjunctions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children found a box. The children opened the box.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children found a box. They opened it.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children found a box. They opened it.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children found a box. It opened it.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found a box. They opened it.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has a dog. Mia walks the dog every morning.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has a dog. She walks it every morning.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Mia has a dog. She walks it every morning.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has a dog. He walks it every morning.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has a dog. She walks it every morning.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Pronouns and conjunctions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picked up the ball. Tom kicked the ball over the fence.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Tom picked up the ball. He kicked it over the fence.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 fed the hens. The hens ran to the farmer.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farmer fed the hens. They ran to him.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Pronouns and conjunctions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In 'Mia has a dog. She walks it every morning' the word 'it' refers to Mia.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'It' refers to the dog; 'she' refers to Mia.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pronoun 'it' can refer back to a noun in an earlier sentence.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Tom kicked the ball. It flew over the fence.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Pronouns and conjunctions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lost her scarf. Zara looked for the scarf everywhere.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Zara lost her scarf. She looked for it everywhere.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children found a box. The children opened the box.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children found a box. They opened it.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Pronouns and conjunctions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teacher read a story. He asked the class a question about it.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01568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01568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teacher read a story. She asked the class a question about it.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01568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01568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The teacher read a story. She asked the class a question about it.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197096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197096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teacher read a story. The teacher asked the class a question about the story.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92624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92624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It read a story. She asked the class a question about it.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teacher read a story. He asked the class a question about it.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01568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01568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teacher read a story. She asked the class a question about it.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01568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01568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The teacher read a story. She asked the class a question about it.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197096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197096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It read a story. She asked the class a question about it.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92624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92624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teacher read a story. The teacher asked the class a question about the story.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Pronouns and conjunctions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In 'The teacher told Mia that she was late', it is not completely clear who 'she' is.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'She' could mean the teacher or Mia.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synonym or a different noun phrase can replace a repeated noun.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the dog → the animal.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Pronouns and conjunctions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team lost ______ they had trained all term.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even though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even though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 that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was nervous ______ she had never sung on a stage before.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 that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Pronouns and conjunctions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read my book ______ my sister painted a picture.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while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while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will cancel the picnic ______ it rains.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if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if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Pronouns and conjunctions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captain saw the storm. The captain ordered the crew to prepare for the storm.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captain saw the storm. He ordered the crew to prepare for it.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and Priya made a model. Ravi and Priya painted the model red.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Ravi and Priya made a model. They painted it red.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Pronouns and conjunctions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made a model. They painted it red.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and Priya made a model. They painted it red.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Ravi and Priya made a model. They painted it red.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and Priya made a model. Ravi and Priya painted the model red.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126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126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and Priya made a model. It painted it red.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saw the new library. He thought it was wonderful.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saw the new library. She thought it was wonderful.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saw the new library. She thought it was wonderful.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Aisha saw the new library. She thought it was wonderful.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saw the new library. Aisha thought the library was wonderful.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Pronouns and conjunctions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pronoun can come before the noun it refers to.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When he arrived, Tom took off his coat.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Replacing every noun with a pronoun always makes the meaning clearer.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Too many pronouns can leave the reader unsure who or what is meant.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Pronouns and conjunctions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 the film began, we found our seats.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Before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Before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team lost ______ they had trained all term.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 that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even though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even though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Pronouns and conjunctions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time: Later that day … (a new time)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place: Back at school … (a new place)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topic: a new idea or fact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Pronouns and conjunctions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paragraph about your favourite game of at least six sentences. Link the sentences with pronouns and conjunctions.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