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fronted adverbials in a paragraph to show a change of time or place.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 paragraph with a fronted adverbial.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Identifying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4   ○ 5   ○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2   ○ 4   ○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heading is best for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Cutting down trees   ○ Parrot food   ○ Life in the rainforest   ○ Deserts of the world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would be the best opening for the next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explorers had crossed the mountains and reached the edge of the jungle.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river is wet.   ○ The jungle is hot.   ○ They like exploring.   ○ Eventually, they found the river they had been searching for.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Eventually, they found the river they had been searching for.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ship set sail at dawn. , it reached the island.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Therefore   ○ Eventually   ○ Also   ○ 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Eventually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Now and then, the birds sang.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Now and then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birds sang.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Now and then, the boys played football.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Now and then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boys played football.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everyone clapped.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everyone clapped.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 Mr Khan will give you a sticker.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Mr Khan will give you a sticker.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Later that day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 the school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often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cat sat down.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Once a week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midnight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Fronted adverbials in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story opening of two paragraphs. Start each paragraph with a fronted adverbial.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