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3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Paragraphs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210537"/>
            <a:ext cx="846277" cy="1030071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puzzl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10664"/>
            <a:ext cx="846277" cy="929944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paragraphs in a story and to explain why a new one begins.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where a new paragraph starts.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paragraph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sentences about one idea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short title for a section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a paragraph is about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sequence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order of sentences or paragraphs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Using paragraphs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5   ○ 2   ○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Mia woke early on Saturday morning.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She put on her boots and ran to the beach.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 morning sand was cold under her feet.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That evening, Mia sat by the fire with her grandad.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He told her stories about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She fell asleep before the last one.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3   ○ 5   ○ 4   ○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Two weeks before the match, the team started training.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They ran laps of the field every morning.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Their coach timed each one.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On the day itself, the stadium was packed.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Flags waved in the stands.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 players walked out to a roar from the crowd.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3   ○ 4   ○ 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Victorian children from poor families often worked in factories.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Some were as young as five.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They worked long hours for very little pay.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Richer children, however, went to school or were taught at home.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Their lessons included reading, arithmetic and music.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Girls were often taught sewing and manners.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2   ○ 3   ○ 4   ○ 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 new paragraph should begin in this text. Which sentence should begin the new paragraph?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  Jack tiptoed through the dark kitchen.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  He lifted the latch of the back door.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  The cold night air rushed in.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  In the morning, his mother found the door wide open.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  She called his name through the house.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6  There was no reply.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4   ○ 5   ○ 3   ○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4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Paragraphs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paragraph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group of sentences about one idea. Start a new paragraph when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topic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person speaking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changes.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sub-heading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the reader what a paragraph or section is about.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next morning, the rain had stopped. (a new paragraph)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8234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8234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we going?” asked Mia. (a new speaker)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Later that day … (a new time)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Back at school … (a new place)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topic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idea or fact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person speaking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line for a new speaker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831335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8368" y="3858768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sub-heading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77440" y="3858768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short title for a section of a report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change of place is a good reason for a new paragraph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helps the reader see that the scene has moved.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should begin with every new sentence.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paragraph groups several sentences about the same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farmer got up before dawn to milk the cows.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 milk was warm and creamy.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He poured it into big silver churns.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By noon the sun was blazing over the field.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sheep gathered in the shade.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 dog lay panting under the hedge.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The children walked up the hill to the castle.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They climbed the long stone staircase.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At the top they looked out over the valley.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Back at school, the class wrote about their trip.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Mr Khan read some of the stories aloud.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Everyone agreed it had been a wonderful day.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4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speaker usually starts a new line in a story.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speaker gets their own line so the conversation is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paragraph usually begins when the time changes.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change of time, such as 'That evening', is a good place to start a new paragraph.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Rainforests are home to millions of species. Jaguars, parrots and thousands of insects live in the trees.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Parrot food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Cutting down trees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Deserts of the world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Life in the rainforest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Life in the rainforest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Rainforests are home to millions of species. Jaguars, parrots and thousands of insects live in the trees.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Parrot food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Life in the rainforest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Life in the rainforest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Cutting down trees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Deserts of the world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Dogs make loyal pets and need regular exercise.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1431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1431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For example, a collie needs several long walks every day.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61431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61431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For example, a collie needs several long walks every day.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409846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409846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Exercise is healthy.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953914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953914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Walking is good.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Collies are dogs.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17591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Electric cars are quiet and do not produce fumes. Many people think they are the future of transport.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891686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891686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However, they can take a long time to charge.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891686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891686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However, they can take a long time to charge.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41860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41860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Charging is a process.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4553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4553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There are many cars.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7245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7245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Cars have four wheels.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test was easy. ______, some pupils found it difficult.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is a talented painter. ______, she plays the violin.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Furthermore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Penguins cannot fly, but they are excellent swimmers. Their wings have become flippers that push them quickly through the water.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Penguin eggs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Where penguins live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trip to the zoo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penguins swim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How penguins swim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Which heading is best for this paragraph?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Victorians built railways across the country. Trains carried goods and people faster than horses ever could.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Victorian schools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How horses are fed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 modern airport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Victorian railways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Victorian railways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explorers had crossed the mountains and reached the edge of the jungle.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Eventually, they found the river they had been searching for.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68808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68808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Eventually, they found the river they had been searching for.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328007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328007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They like exploring.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54930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54930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jungle is hot.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81853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81853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The river is wet.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would be the best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opening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for the next paragraph?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89855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Dogs make loyal pets and need regular exercise.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614318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614318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Collies are dogs.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5838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5838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For example, a collie needs several long walks every day.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5838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5838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For example, a collie needs several long walks every day.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53914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53914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Exercise is healthy.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97982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97982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Walking is good.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Rodents have strong teeth. ______, mice and beavers.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instance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test was easy. ______, some pupils found it difficult.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 new paragraph should begin in this text. Which sentence should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begin the new paragraph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58008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1  “Are you ready?” asked Mia.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2  “Almost,” said Ravi, tying his laces.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3  “The bus leaves in five minutes,” she warned.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4  “I know,” he replied.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5  The bus honked outside.</a:t>
            </a:r>
          </a:p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6  They grabbed their bags and ran.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4295851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4295851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2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5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754194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754194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5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2537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2537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4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670880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670880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a non-fiction text a new paragraph begins when the topic changes.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Each paragraph deals with one main idea.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sudden event can be a reason to start a new paragraph in a story.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paragraph can mark a change of mood or a surprise.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Later that day … (a new time)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Back at school … (a new place)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topic: a new idea or fact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Paragraphs · Identifying paragraphs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three places in a story where a new paragraph begins. Say whether the time, place, topic or speaker changed.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