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paragraphs: sort sentences, choose sub-headings and start a new paragraph for a change of time, place, topic or speaker.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paragraphs.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Prepositional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preposition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 children walked across the bridge.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across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preposition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plane flew  the clouds.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bright   ○ until   ○ above   ○ 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above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preposition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 birds fly over our house.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Many birds fly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over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our house.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was white.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was behind the church.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shook.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white house behind the church shook.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rabbit was greedy.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rabbit was in the hutch.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rabbit nibbled.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greedy rabbit in the hutch nibbled.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with every new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groups several sentences about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change of place is a good reason for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helps the reader see that the scene has moved.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speaker usually starts a new line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speaker gets their own line so the conversation is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non-fiction text a new paragraph begins when the topic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paragraph deals with one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rain began just after lunch.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Within minutes the playground was empty.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Everyone crowded into the hall.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Suddenly the lights went out.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A gasp ran around the room.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Mr Evans struck a match and found the torch.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scientists poured the liquid into the flask and began to heat 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first nothing happened.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thermometer climbed steadily towards fifty degrees.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Then, without warning, the mixture turned bright green.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Bubbles rose to the surface and began to hiss.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Everyone stepped back from the bench.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Using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report of six sentences about a place you know. Split it into two paragraphs and give each a sub-heading.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