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prepositional phrases to say where, when or why, and to find them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and use prepositional phrases.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or pronoun is related to another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why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Expanding sentences with prepositions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 preposition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because of   ○ during   ○ above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during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preposition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put the book  the shelf.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   ○ on   ○ gently   ○ while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preposition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until   ○ between   ○ due 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between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preposition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waited  the bus stop for an hour.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at   ○ yet   ○ although   ○ after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preposition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as a result of   ○ since   ○ beside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beside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how a noun or pronoun is related to another word. Prepositions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(before, after, during,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(under, behind, beside, between)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 of, due to). A preposition is followed by a noun or pronoun: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shed,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due 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weather.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during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lunch.  Wait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until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cat hid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bed.  She sat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 of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slept under the table.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across the bridge.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across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bridge.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______ the bridge to the other 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plane flew ______ the clouds.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bright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above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above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across the bridge.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across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bridge.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jumped onto the wall and sat beside a flowerpot.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jumped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onto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wall and sat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flowerpot.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red.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above the park.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fell.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red kite above the park fell.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brown.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by the pond.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hopped.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brown bird by the pond hopped.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paper.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over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dipped.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paper kite over the hill dipped.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behind the shed.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nibbled.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 rabbit behind the shed nibbled.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 of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during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among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account of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during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during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towards the door.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towards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door.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finished our lesson, we walked along the river and counted two ducks.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finished our lesson, we walked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along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river and counted two ducks.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crept ______ the fence and into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______ the bus stop for an hour.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yet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Both brothers sat between their parents and watched the match.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Both brothers sat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between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their parents and watched the match.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from the tree because the wind was strong.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from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tree because the wind was strong.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tall.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by the river.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creaked.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tall tree by the river creaked.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dusty.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under the bed.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fell open.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dusty box under the bed fell open.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paper.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over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fell.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paper kite over the hill fell.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red.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in the sky.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dipped.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red kite in the sky dipped.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beneath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account of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throughout the day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throughout the day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  Wait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Friday.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The cat hid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bed.  She sat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We stayed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rain.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eight sentences about a picture of a park. Each one must have a prepositional phrase, and underline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