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expand sentences with prepositions of time, place and cause.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prepositions of time, place and cause.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how a noun or pronoun is related to another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preposition and the noun that follows it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why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Choosing adverbs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heard a  noise in the kitchen.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loudly   ○ loud   ○ louden   ○ loudness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loud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adverb that is made from the adjective.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careful 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carefully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spoke  so the baby would not wake.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softness   ○ softy   ○ softly   ○ soft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softly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uses an adverb?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fluffy rabbit hopped across the lawn.   ○ The rabbit hopped quickly across the lawn.   ○ The rabbit has a quick hop across the lawn.   ○ A rabbit hopped across the green lawn.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rabbit hopped quickly across the lawn.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Write the adverb that is made from the adjective.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hungry 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hungrily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Prepositions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preposition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shows how a noun or pronoun is related to another word. Prepositions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(before, after, during, until),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(under, behind, beside, between)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(because of, due to). A preposition is followed by a noun or pronoun: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behind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shed,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during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lunch.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slept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under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table.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match was cancelled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due to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weather.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played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during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lunch.  Wait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until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Friday.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cat hid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bed.  She sat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 of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rain.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beside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between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near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57016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due to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because of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before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of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above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below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of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because of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'until' is a preposition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'until' is a preposition of time.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'before' is a preposition of cause.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'before' is a preposition of time. It is not a preposition of cause.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walked ______ the bridge to the other side.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walked ______ the bridge to the other side.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slowly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 account of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beneath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towards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06824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thanks to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57016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06824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56632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56632" y="4892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since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across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thanks to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among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over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17736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67544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17352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067544" y="4892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owing to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owing to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a result of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near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'over' is a preposition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'over' is a preposition of place. It is not a preposition of cause.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'above' is a preposition of cause.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'above' is a preposition of place. It is not a preposition of cause.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fox crept ______ the fence and into the garden.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under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under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fox crept ______ the fence and into the garden.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under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over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as a result of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owing to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among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06824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throughout the day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57016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06824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56632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557016" y="4892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towards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opposite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owing to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 account of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as a result of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17736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67544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17352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817352" y="4892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towards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towards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of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preposition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owing to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between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between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'between' is a preposition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'between' is a preposition of place. It is not a preposition of cause.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'between' is a preposition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'between' is a preposition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opposite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since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during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57016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due to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57016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06824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56632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56632" y="4892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preposition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beneath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beside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near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67544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above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17736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67544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17352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067544" y="4892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We played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during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lunch.  Wait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Friday.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The cat hid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under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bed.  She sat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cause: We stayed in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 of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rain.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school day. Use two prepositions of time, two of place and two of cause.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