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choose the right adverb for a sentence and to make adverbs from adjectives.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and make adverbs.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more about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time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place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cause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why or what followed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Expanding sentences with adverbs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Which of these is an adverb of time?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yesterday   ○ therefore   ○ here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yesterday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9183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Which of these is an adverb of cause?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as a result   ○ nearby   ○ 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38327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as a result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75487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3.  Which of these is an adverb of cause?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today   ○ consequently   ○ nearby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484631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consequently</a:t>
            </a:r>
          </a:p>
        </p:txBody>
      </p:sp>
      <p:pic>
        <p:nvPicPr>
          <p:cNvPr id="15" name="Picture 14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more about a verb. An adverb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says when (yesterday, soon, later). An adverb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says where (here, outside, upstairs). An adverb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why something happened or what followed (therefore, consequently, as a result).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waited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outside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was late.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Consequently,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went home.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are leaving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soon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She finished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yesterday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Put 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 children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outside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rained.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Therefore,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stayed 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spoke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quietly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(manner)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______ snail crossed the path.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slowness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spoke ______ so the baby would not wake.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soft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softness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softy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softly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softly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quick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quickly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gentle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gently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cheetah ran ______ across the plain.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quickest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quick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quickness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quickly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quickly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is a ______ swimmer.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strongest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strong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strong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strongly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strength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tired boy fell asleep.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tired boy fell asleep.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 fell asleep quickly.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 fell asleep on Monday.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 fell asleep slowly.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tired boy fell asleep.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tired boy fell asleep.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 fell asleep on Monday.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 fell asleep quickly.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 fell asleep slowly.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hungry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hungrily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angry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angrily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this reason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later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nearby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therefore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afterwards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a result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nearby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already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immediately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somewhere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goalkeeper dived ______ to save the shot.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This is the ______ cake I have ever tasted.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good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better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best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best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happy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happily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easy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easily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musician played the piano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beautiful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beautifully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beautifully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musician played the piano ______.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beautifully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beautifully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beautiful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that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something happened?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old castle.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near the sea.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yesterday.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visited the castle yesterday.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carefully.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that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something happened?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near the sea.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yesterday.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visited the castle yesterday.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carefully.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old castle.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noisy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noisily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lazy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lazily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We are leaving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She finished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yesterday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Put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 children played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outside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cause: It rained.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Therefore,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stayed in.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Choosing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that each use an adverb made from an adjective (quick → quickly) and say whether it tells you how, when or where.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