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1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7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A or 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64108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ide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stopwatch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cheer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210537"/>
            <a:ext cx="846277" cy="1030071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student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60042"/>
            <a:ext cx="846277" cy="880567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 · A or 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use a before a consonant sound and an before a vowel sound, including words such as hour and unicorn.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choose a or an.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 · A or 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article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a, an or the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vowel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a, e, i, o, u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consonant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other letters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sound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what you hear at the start of the word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 · A or 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Using determiners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Which of these is a possessive determiner?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their   ○ these   ○ one   ○ 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their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Underline all the determiners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cat jumped onto the wall and sat beside a flowerpot.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cat jumped onto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the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 wall and sat beside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a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 flowerpot.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Which of these is a demonstrative determiner?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this   ○ her   ○ each   ○ an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this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Underline all the determiners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She ran down the hill yet the bus had already left.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She ran down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the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 hill yet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the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 bus had already left.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Which of these is a numerical determiner?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few   ○ a   ○ five   ○ these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five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 · A or 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A or 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2072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Use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before a word that starts with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vowel sound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(a, e, i, o, u): an apple, an egg. Use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before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consonant sound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: a cat, a book. Listen to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sound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not just the letter: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hour (the h is silent),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unicorn (it starts with a y sound). If an adjective comes first, look at the adjective: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big apple.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71856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71856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I saw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an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elephant.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74345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74345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She has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a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useful tool.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 · A or 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an apple, an old hat, an hour, an honest boy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cat, a big apple, a unicorn, a university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check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say the next word aloud: does it start with a vowel sound?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 · A or 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complete the phrase.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saw ______ dog.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complete the phrase.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Look at ______ egg!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an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an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 · A or 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phrase is correct?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an house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house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 house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phrase is correct?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an owl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an owl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owl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 · A or 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7363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56" b="0" u="none">
                <a:solidFill>
                  <a:srgbClr val="17213A"/>
                </a:solidFill>
                <a:latin typeface="Arial"/>
              </a:rPr>
              <a:t>The phrase 'a house' is correct.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21555"/>
            <a:ext cx="5257800" cy="40576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37048"/>
            <a:ext cx="5257800" cy="987512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37048"/>
            <a:ext cx="5074920" cy="98751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'house' starts with a consonant sound, so we say 'a house'.</a:t>
            </a:r>
          </a:p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57363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56" b="0" u="none">
                <a:solidFill>
                  <a:srgbClr val="17213A"/>
                </a:solidFill>
                <a:latin typeface="Arial"/>
              </a:rPr>
              <a:t>The phrase 'a table' is correct.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521555"/>
            <a:ext cx="5257800" cy="40576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37048"/>
            <a:ext cx="5257800" cy="987512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37048"/>
            <a:ext cx="5074920" cy="98751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'table' starts with a consonant sound, so we say 'a table'.</a:t>
            </a:r>
          </a:p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 · A or 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One article is wrong. Rewrite the sentence with the correct article (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).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has an book.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She has a book.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the sentence with the right article.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One article is wrong. Rewrite the sentence with the correct article (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).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found a island.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We found an island.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the sentence with the right article.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 · A or 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complete the phrase.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saw ______ orange.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complete the phrase.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Look at ______ European country!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 · A or 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phrase is correct?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an kite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kite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 kite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phrase is correct?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window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 window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an window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 · A or 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260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phrase 'an open door' is correct.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24185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24185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24185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24185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768775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768775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405426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886629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886629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'open' starts with a vowel sound, so we say 'an open door'.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57363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56" b="0" u="none">
                <a:solidFill>
                  <a:srgbClr val="17213A"/>
                </a:solidFill>
                <a:latin typeface="Arial"/>
              </a:rPr>
              <a:t>The phrase 'an bus' is correct.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521555"/>
            <a:ext cx="5257800" cy="40576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37048"/>
            <a:ext cx="5257800" cy="987512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37048"/>
            <a:ext cx="5074920" cy="98751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'bus' starts with a consonant sound, so we say 'a bus'.</a:t>
            </a:r>
          </a:p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 · A or 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One article is wrong. Rewrite the sentence with the correct article (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).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Look at an table!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Look at a table!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the sentence with the right article.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One article is wrong. Rewrite the sentence with the correct article (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).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found an window.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We found a window.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the sentence with the right article.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 · A or 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complete the phrase.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saw ______ book.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complete the phrase.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has ______ apple.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an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an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 · A or 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One article is wrong. Rewrite the sentence with the correct article (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).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They need an dog.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They need a dog.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the sentence with the right article.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One article is wrong. Rewrite the sentence with the correct article (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).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They need an university.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They need a university.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the sentence with the right article.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 · A or 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7363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56" b="0" u="none">
                <a:solidFill>
                  <a:srgbClr val="17213A"/>
                </a:solidFill>
                <a:latin typeface="Arial"/>
              </a:rPr>
              <a:t>The phrase 'an dog' is correct.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21555"/>
            <a:ext cx="5257800" cy="40576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37048"/>
            <a:ext cx="5257800" cy="987512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37048"/>
            <a:ext cx="5074920" cy="98751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'dog' starts with a consonant sound, so we say 'a dog'.</a:t>
            </a:r>
          </a:p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57363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56" b="0" u="none">
                <a:solidFill>
                  <a:srgbClr val="17213A"/>
                </a:solidFill>
                <a:latin typeface="Arial"/>
              </a:rPr>
              <a:t>The phrase 'a window' is correct.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521555"/>
            <a:ext cx="5257800" cy="40576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37048"/>
            <a:ext cx="5257800" cy="987512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37048"/>
            <a:ext cx="5074920" cy="98751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'window' starts with a consonant sound, so we say 'a window'.</a:t>
            </a:r>
          </a:p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 · A or 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phrase is correct?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an empty box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an empty box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empty box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phrase is correct?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an book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book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 book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 · A or 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an: an apple, an old hat, an hour, an honest boy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a: a cat, a big apple, a unicorn, a university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check: say the next word aloud: does it start with a vowel sound?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 · A or 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ten phrases that start with a or an. Include two where the letter and the sound do not match, such as an hour and a unicorn.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