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different kinds of determiner.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determiners.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comes before a noun and tells you which or how many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a, an, the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this, that, these, those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some, many, every, few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Subordinating conjunctions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subordinating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 you are cold, put on a jumper.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barked  the postman walked up the path.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while   ○ unless   ○ or   ○ so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Please wait here  I come back.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because   ○ but   ○ until   ○ 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until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two sentences into one sentence using the conjunction if.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have a ticket. You can enter.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can enter if you have a ticket.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team lost  they had trained all term.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even though   ○ so that   ○ because   ○ unless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even though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Determiners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comes before a noun and tells you which one or how many.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Articles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a, an and the.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Possessive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determiners show who owns something (my, your, his, her, our, their).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Demonstrative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point (this, that, these, those).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Numerical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ones count (one, two, three).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Quantifiers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say how much or how many (some, many, every).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child has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pencil.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two dogs are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ours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egg,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garden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demonstrative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shoes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numerical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two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apples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quantifier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some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milk,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every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child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three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these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three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quantifier?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few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few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demonstrative determiner?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that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his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'two' is a numerical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'two' is a numerical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'few' is a demonstrative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'few' is a quantifier. It is not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football in the park.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My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brother plays football 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park.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at the gate until her friend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girl waited 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gate until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friend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ten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any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most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article?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several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article?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'twenty' is a demonstrative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'twenty' is a numerical determiner. It is not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'twenty' is an article.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'twenty' is a numerical determiner. It is not an article.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Several boats sailed through the harbour before the storm began.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Several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boats sailed through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harbour before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storm began.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the sun shines, we will eat in the garden.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sun shines, we will eat 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garden.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twenty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two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several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each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those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these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article?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possessive determiner?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'two' is a demonstrative determiner.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'two' is a numerical determiner. It is not a demonstrative determiner.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'ten' is a numerical determiner.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'ten' is a numerical determiner.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9857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53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0250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5447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4660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85053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250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5447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19857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this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4660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19857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250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15447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850538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4660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5053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250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5447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198571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five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54660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19857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5053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15447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502505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54660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19857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5053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515447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502505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determiner the word is.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307324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Article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59291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Possessive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611258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Demonstrative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263225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Numerical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915192" y="2606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1" u="none">
                <a:solidFill>
                  <a:srgbClr val="17213A"/>
                </a:solidFill>
                <a:latin typeface="Arial"/>
              </a:rPr>
              <a:t>Quantifier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611258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263225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15192" y="30632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959291" y="30632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many</a:t>
            </a:r>
          </a:p>
        </p:txBody>
      </p:sp>
      <p:sp>
        <p:nvSpPr>
          <p:cNvPr id="79" name="Rectangle 78"/>
          <p:cNvSpPr/>
          <p:nvPr/>
        </p:nvSpPr>
        <p:spPr>
          <a:xfrm>
            <a:off x="8307324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959291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611258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263225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0915192" y="35204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four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959291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611258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915192" y="3977639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10263225" y="3977639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307324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959291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10263225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10915192" y="44348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9611258" y="44348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this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8307324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8959291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10263225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915192" y="4892040"/>
            <a:ext cx="651967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9611258" y="4892040"/>
            <a:ext cx="651967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article: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egg,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possessive: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garden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demonstrative: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shoes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Determiners, adverbs and prepositions · Using determiners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your classroom. Use a possessive, a demonstrative, a numerical determiner and a quantifier at least once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