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 subordinating conjunction to add a subordinate clause to a main clause.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a subordinate clause.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depends on a main clause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Coordinating conjunctions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coordinating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had tea and then we went to bed.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cannot go out to play  you have finished your work.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because   ○ until   ○ so   ○ although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until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was tired  he kept running.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but   ○ so   ○ unless   ○ until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Join the two sentences into one sentence using the conjunction if.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have a ticket. You can enter.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 can enter if you have a ticket.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read my book  my sister painted a picture.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so   ○ unless   ○ although   ○ while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while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and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8651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with a subject and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main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makes sense on its own.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clauses.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Coordinating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conjunctions (and, but, or, so) join clauses of equal weight.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Subordinating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conjunctions (because, when, if, although) add a clause that depends on the main clause. Some conjunctions tell you about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(when, before, after, while,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(where, wherever)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(because, so, in case).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51104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451104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bell rang,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53593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53593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coordinating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was tired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kept going.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subordinating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kept going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wanted to win.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left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got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 can see.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your coat when you go outside.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your coat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go outside.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stayed home because I was ill.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stayed home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was ill.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4378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511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0450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8583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______ the postman walked up the path.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we reach the beach, we will build a sandcastle.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 very hungry, ______ I made a sandwich.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a biscuit ______ an apple.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until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go out. You finish your homework.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cannot go out until you finish your homework.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if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have a ticket. You can enter.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can enter if you have a ticket.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'The team trained hard yet they lost', the word 'yet' is a subordinating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'Yet' joins two main clauses of equal importance, so it is a coordinating conjunction.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'It rained, so we stayed inside' joins two main clauses.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'So' is a coordinating conjunction joining 'It rained' and 'we stayed inside'.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was nervous ______ she had never sung on a stage before.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revised every night ______ I would pass the test.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although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road was icy. The bus arrived on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Although the road was icy, the bus arrived on time.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while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cooked supper. I laid the table.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While Dad cooked supper, I laid the table.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'Although it was snowing, the match went ahead', the word 'although' is a subordinating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'Although' begins the subordinate clause 'although it was snowing'.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'Unless you have a ticket, you cannot enter' uses a coordinating conjunction.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'Unless' is a subordinating conjunction; it begins a subordinate clause.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ran fast so that he would not miss the bus.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ran fast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so that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 would not miss the bus.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Although it was snowing, the match went ahead.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Although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was snowing, the match went ahead.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4378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511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since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0450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8583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since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lost ______ they had trained all term.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was nervous ______ she had never sung on a stage before.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coordinating: I was tired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kept going.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subordinating: I kept going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wanted to win.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left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got dark.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sentences. Use because, when, if, before, after, while or although in each one, and move the subordinate clause to the front in two of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