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1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2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4.png"/><Relationship Id="rId7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4 · SPaG · Conjunctions and clauses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Coordinating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ide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tir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trophy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detectiv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stopwatch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Conjunctions and clauses · Coordinating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join two main clauses with a coordinating conjunction: and, but, or, so.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join clauses with and, but, or and so.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Conjunctions and clauses · Coordinating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clause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group of words with a subject and a verb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main clause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makes sense on its own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conjunction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word that joins clauses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subordinate clause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depends on a main clause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Conjunctions and clauses · Coordinating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Expanding sentences with conjunctions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Which sentence uses a conjunction of place?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I was late because the bus broke down.   ○ Mum read to us while we ate our tea.   ○ Wherever we went, the sun shone.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Wherever we went, the sun shone.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Circle the conjunction that completes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Please wait here  I come back.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until   ○ because   ○ or   ○ but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until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Which sentence uses a conjunction of time?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She follows her dog wherever it goes.   ○ The shop was closed, so we went home.   ○ Stay seated until the music stops.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Stay seated until the music stops.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Join the two sentences into one sentence using the conjunction until.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You cannot go out. You finish your homework.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You cannot go out until you finish your homework.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Which sentence uses a conjunction of cause?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Put it back where you found it.   ○ Bring a map in case we get lost.   ○ The lights went out while we were eating.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Bring a map in case we get lost.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Conjunctions and clauses · Coordinating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Conjunctions and clauses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28651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clause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a group of words with a subject and a verb.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main clause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makes sense on its own.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conjunction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joins clauses.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Coordinating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conjunctions (and, but, or, so) join clauses of equal weight.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Subordinating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conjunctions (because, when, if, although) add a clause that depends on the main clause. Some conjunctions tell you about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time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(when, before, after, while, until),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place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(where, wherever) or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cause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(because, so, in case).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451104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451104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 u="none">
                <a:solidFill>
                  <a:srgbClr val="B4237A"/>
                </a:solidFill>
                <a:latin typeface="Arial"/>
              </a:rPr>
              <a:t>When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the bell rang, we lined up.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553593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553593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We stayed in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because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it was raining.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Conjunctions and clauses · Coordinating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coordinating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 was tired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but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 kept going.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subordinating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 kept going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because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 wanted to win.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time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We left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before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it got dark.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place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Sit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where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you can see.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831335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" y="3858768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cause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77440" y="3858768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Take a coat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in case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it rains.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Conjunctions and clauses · Coordinating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coordinating 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wanted to play but it was raining.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wanted to play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but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it was raining.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coordinating 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had tea and then we went to bed.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had tea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and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then we went to bed.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Conjunctions and clauses · Coordinating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You cannot go out to play ______ you have finished your work.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although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until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until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so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because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You cannot go out to play ______ you have finished your work.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so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until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until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because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although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Conjunctions and clauses · Coordinating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Draw a line to match each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its job in a sentence.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because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50945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if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295851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and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5140756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until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834640" y="2606040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880360" y="2606040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says when something stops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834640" y="3450945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2880360" y="3450945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sets a condition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834640" y="4295851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880360" y="4295851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adds more information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834640" y="5140756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880360" y="5140756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gives a reason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2286000" y="2948025"/>
            <a:ext cx="548640" cy="2534717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2286000" y="3792931"/>
            <a:ext cx="548640" cy="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2286000" y="4637836"/>
            <a:ext cx="548640" cy="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 flipV="1">
            <a:off x="2286000" y="2948025"/>
            <a:ext cx="548640" cy="2534717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Draw a line to match each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its job in a sentence.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2606040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but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309360" y="3450945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if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295851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or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309360" y="5140756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and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8595360" y="2606040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641080" y="2606040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shows a contrast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595360" y="3450945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641080" y="3450945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sets a condition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8595360" y="4295851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8641080" y="4295851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adds more information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8595360" y="5140756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641080" y="5140756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gives a choice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8046720" y="2948025"/>
            <a:ext cx="548640" cy="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>
            <a:off x="8046720" y="3792931"/>
            <a:ext cx="548640" cy="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>
            <a:off x="8046720" y="4637836"/>
            <a:ext cx="548640" cy="844906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 flipV="1">
            <a:off x="8046720" y="4637836"/>
            <a:ext cx="548640" cy="844906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6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6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6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6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Conjunctions and clauses · Coordinating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You can have a biscuit ______ an apple.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until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because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or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or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so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______ we reach the beach, we will build a sandcastle.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Or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When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When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But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Because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Conjunctions and clauses · Coordinating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Join the two sentences into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sentence using the conjunction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if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You have a ticket. You can enter.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You can enter if you have a ticket.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sentence that uses the conjunction and keeps all the information.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Join the two sentences into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sentence using the conjunction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although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road was icy. The bus arrived on time.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Although the road was icy, the bus arrived on time.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sentence that uses the conjunction and keeps all the information.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Conjunctions and clauses · Coordinating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03327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'Unless you have a ticket, you cannot enter' uses a coordinating conjunction.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4903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4903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241673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241673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41673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241673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844033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90946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90946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'Unless' is a subordinating conjunction; it begins a subordinate clause.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In 'The team trained hard yet they lost', the word 'yet' is a subordinating conjunction.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'Yet' joins two main clauses of equal importance, so it is a coordinating conjunction.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Conjunctions and clauses · Coordinating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revised every night ______ I would pass the test.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although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but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so that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so that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unless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will cancel the picnic ______ it rains.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if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if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although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until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but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Conjunctions and clauses · Coordinating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Join the two sentences into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sentence using the conjunction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until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You cannot go out. You finish your homework.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You cannot go out until you finish your homework.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sentence that uses the conjunction and keeps all the information.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Join the two sentences into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sentence using the conjunction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while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Dad cooked supper. I laid the table.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While Dad cooked supper, I laid the table.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sentence that uses the conjunction and keeps all the information.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Conjunctions and clauses · Coordinating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03327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In 'Although it was snowing, the match went ahead', the word 'although' is a subordinating conjunction.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4903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4903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74903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74903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41673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241673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844033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90946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90946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'Although' begins the subordinate clause 'although it was snowing'.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'It rained, so we stayed inside' joins two main clauses.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'So' is a coordinating conjunction joining 'It rained' and 'we stayed inside'.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Conjunctions and clauses · Coordinating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coordinating 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team trained hard yet they lost the final.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team trained hard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yet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they lost the final.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coordinating 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hoped to win but she knew it would be difficult.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hoped to win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but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she knew it would be difficult.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Conjunctions and clauses · Coordinating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You cannot borrow the book ______ you have a library card.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unless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unless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because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so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although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team lost ______ they had trained all term.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even though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even though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because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so that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unless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Conjunctions and clauses · Coordinating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Draw a line to match each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its job in a sentence.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so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50945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while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295851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although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5140756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unless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834640" y="2606040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880360" y="2606040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says two things happen at once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834640" y="3450945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2880360" y="3450945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shows a result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834640" y="4295851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880360" y="4295851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says what must not happen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834640" y="5140756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880360" y="5140756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shows a contrast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2286000" y="2948025"/>
            <a:ext cx="548640" cy="844906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 flipV="1">
            <a:off x="2286000" y="2948025"/>
            <a:ext cx="548640" cy="844906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2286000" y="4637836"/>
            <a:ext cx="548640" cy="844906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 flipV="1">
            <a:off x="2286000" y="4637836"/>
            <a:ext cx="548640" cy="844906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Draw a line to match each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its job in a sentence.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2606040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so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309360" y="3450945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while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295851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whereas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309360" y="5140756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unless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8595360" y="2606040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641080" y="2606040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says what must not happen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595360" y="3450945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641080" y="3450945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says two things happen at once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8595360" y="4295851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8641080" y="4295851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shows a result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8595360" y="5140756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641080" y="5140756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compares two different things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8046720" y="2948025"/>
            <a:ext cx="548640" cy="1689811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>
            <a:off x="8046720" y="3792931"/>
            <a:ext cx="548640" cy="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>
            <a:off x="8046720" y="4637836"/>
            <a:ext cx="548640" cy="844906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 flipV="1">
            <a:off x="8046720" y="2948025"/>
            <a:ext cx="548640" cy="2534717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6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6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6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6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Conjunctions and clauses · Coordinating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coordinating: I was tired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but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 kept going.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subordinating: I kept going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because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 wanted to win.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time: We left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before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it got dark.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Conjunctions and clauses · Coordinating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four pairs of sentences. Join each pair with a different conjunction (and, but, or, so) and say how the meaning changes.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