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expand sentences with conjunctions of time, place and 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conjunction to say when, where or why.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depends on a main clause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help you if you ask nicely.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main clause   ○ subordinate clause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main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subordinate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we had lunch, we played football.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 we had lunch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we played football.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contains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was raining, so we stayed inside.   ○ We stayed inside because it was raining.   ○ The rain fell on the roof.   ○ We stayed inside all 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stayed inside because it was raining.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main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you are cold, put on your coat.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 you are cold,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put on your coat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Is the underlined clause a main clause or a subordinate clause?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team trained harder so that they would win the cup.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subordinate clause   ○ 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subordinate clause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8651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subject and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makes sense on its own.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(and, but, or, so)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(because, when, if, although) add a clause that depends on the main clause.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5110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5110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59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5359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stayed inside because it was raining.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camped where the river bends.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 a snack in case you get hungry.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go wherever you go.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Sit where you can see the board.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sang songs while we walked.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Stay seated until the music stops.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raining, so we stayed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raining, so we stayed inside.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camped where the river bends.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raining, so we stayed inside.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raining, so we stayed inside.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ducks swim where the water is calm.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read to us while we ate our tea.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'Mum read to us while we ate our tea.' uses a conjunction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'Mum read to us while we ate our tea.'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'I took an umbrella because the sky was grey.'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88677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88677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'I took an umbrella because the sky was grey.' is a conjunction of cause. It is not a conjunction of place.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 to play ______ you have finished your 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 very hungry, ______ I made a sandwich.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closed, so we went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Children sit where their name is on the chair.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a torch in case it gets dark.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was tired, so she went to bed early.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Wait here until I come back.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fell asleep while the film was on.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Bring a map in case we get lost.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cheered when the team scored.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flowers grow where the soil is damp.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flowers grow where the soil is damp.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time?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 sit where their name is on the chair.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 ran home because he was late.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cleaned the board after the lesson finished.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cleaned the board after the lesson finished.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'Put it back where you found it.' uses a conjunction of cause.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'Put it back where you found it.' is a conjunction of place. It is not a conjunction of cause.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shop was closed, so we went home.' uses a conjunction of time.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'The shop was closed, so we went home.' is a conjunction of cause. It is not a conjunction of time.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enter if you have a ticket.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cooked supper. I laid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wore a hat because the sun was strong.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56632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fell asleep while the film was 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7016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Plant the seeds where the sun shines.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0682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cleaned the board after the lesson finished.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conjunction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Children sit where their name is on the chair.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shop was closed, so we went home.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17352" y="37724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plays wherever there is space.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44815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44815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locked the door before she left.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5190744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5190744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go wherever you go.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late, so we went to bed.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late, so we went to bed.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cleaned the board after the lesson finished.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conjunction of cause?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Plant the seeds where the sun shines.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sang songs while we walked.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took an umbrella because the sky was grey.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took an umbrella because the sky was grey.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'We washed our hands before we ate lunch.' uses a conjunction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conjunction in 'We washed our hands before we ate lunch.' is a conjunction of time.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'We waited until the rain stopped.' uses a conjunction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conjunction in 'We waited until the rain stopped.' is a conjunction of time. It is not a conjunction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they had trained all term.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cancel the picnic ______ it rains.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coordinating: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subordinating: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Expanding sentences with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school day. Use two conjunctions of time, two of place and two of cause.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