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3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Conjunctions and clauses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210537"/>
            <a:ext cx="846277" cy="1030071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stude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60042"/>
            <a:ext cx="846277" cy="880567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opwatch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writing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73758"/>
            <a:ext cx="846277" cy="866851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10664"/>
            <a:ext cx="846277" cy="929944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main clauses and subordinate clauses and to join them with a conjunction.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find a main clause.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clause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group of words with a subject and a verb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main clause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makes sense on its own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conjunction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that joins clauses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subordinate clause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depends on a main clause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Standard English in paragraphs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the word that completes the sentence in Standard English.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They  the washing up.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doing   ○ did   ○ done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did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Rewrite the sentence in Standard English.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Tom and me went to the park.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Tom and I went to the park.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sentence is written in Standard English?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I should of gone home.   ○ I should have gone home.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 should have gone home.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Circle the word that completes the sentence in Standard English.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 books are mine.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Those   ○ they   ○ Them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Those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Rewrite the sentence in Standard English.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They was playing in the garden.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They were playing in the garden.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Conjunctions and clauses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28651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clause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 group of words with a subject and a verb.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main clause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makes sense on its own.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conjunction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joins clauses.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Coordinating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conjunctions (and, but, or, so) join clauses of equal weight.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Subordinating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conjunctions (because, when, if, although) add a clause that depends on the main clause. Some conjunctions tell you about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time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(when, before, after, while, until),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place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(where, wherever) or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(because, so, in case).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451104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451104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When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bell rang, we lined up.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553593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553593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We stayed in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because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it was raining.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coordinating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 was tired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but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 kept going.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subordinating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 kept going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because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 wanted to win.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time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left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before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it got dark.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Sit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where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you can see.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cause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Take a coat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in case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it rains.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underlined clause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main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walked home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when the bell rang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subordinate clause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subordinate clause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main clause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underlined clause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main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Before the film started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we bought some popcorn.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main clause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subordinate clause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subordinate clause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waited until the rain stopped.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waited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until the rain stopped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barked while the postman walked up the path.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barked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while the postman walked up the path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contains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rain fell on the roof.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was raining, so we stayed inside.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stayed inside because it was raining.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We stayed inside because it was raining.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stayed inside all day.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contains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bell rang loudly.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When the bell rang, the children ran outside.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When the bell rang, the children ran outside.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04850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04850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children ran outside, and the bell rang.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9126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9126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children ran outside quickly.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main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you are cold, put on your coat.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you are cold,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put on your coat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main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walked home when the bell rang.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I walked home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when the bell rang.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'Although the road was long, we enjoyed the walk.' has a subordinate clause.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'Although the road was long' begins with a subordinating conjunction and cannot stand alone.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'The road was long, but we enjoyed the walk.' has a subordinate clause.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'But' joins two main clauses of equal importance, so there is no subordinate clause.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underlined clause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main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Since it was a bank holiday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the shops were closed.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main clause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subordinate clause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subordinate clause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underlined clause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main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took a torch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in case the cave was dark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subordinate clause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subordinate clause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main clause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group of words is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unless the weather improves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unless the weather improves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weather will improve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improving the weather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weather improves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group of words is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main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team trained hard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team trained hard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until the team trained hard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so that the team could win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while the team trained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underlined clause is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main clause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subordinate clause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Once the paint is dry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you can hang the pictures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3709416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209544" y="3709416"/>
            <a:ext cx="129844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main clause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07992" y="3709416"/>
            <a:ext cx="129844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subordinate clause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442264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4422648"/>
            <a:ext cx="256946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Once the paint is dry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209544" y="4422648"/>
            <a:ext cx="12984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507992" y="4422648"/>
            <a:ext cx="12984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07992" y="4422648"/>
            <a:ext cx="12984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487984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94360" y="4879848"/>
            <a:ext cx="2569463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you can hang the pictures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209544" y="4879848"/>
            <a:ext cx="129844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4507992" y="4879848"/>
            <a:ext cx="129844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209544" y="4879848"/>
            <a:ext cx="129844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underlined clause is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main clause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subordinate clause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Zara checked the map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whenever the path divided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309360" y="3709416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970264" y="3709416"/>
            <a:ext cx="129844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main clause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268712" y="3709416"/>
            <a:ext cx="129844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subordinate clause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309360" y="442264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355080" y="4422648"/>
            <a:ext cx="256946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Zara checked the map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970264" y="4422648"/>
            <a:ext cx="12984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10268712" y="4422648"/>
            <a:ext cx="12984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970264" y="4422648"/>
            <a:ext cx="12984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487984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355080" y="4879848"/>
            <a:ext cx="2569463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whenever the path divided</a:t>
            </a:r>
          </a:p>
        </p:txBody>
      </p:sp>
      <p:sp>
        <p:nvSpPr>
          <p:cNvPr id="42" name="Rectangle 41"/>
          <p:cNvSpPr/>
          <p:nvPr/>
        </p:nvSpPr>
        <p:spPr>
          <a:xfrm>
            <a:off x="8970264" y="4879848"/>
            <a:ext cx="129844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10268712" y="4879848"/>
            <a:ext cx="129844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10268712" y="4879848"/>
            <a:ext cx="129844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'I tidied my room, and then I read my book.' has two main clauses.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'I tidied my room' and 'I read my book' can each stand alone, joined by 'and'.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words 'Unless the weather improves' are a complete sentence.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They are a subordinate clause: 'unless' makes them depend on a main clause.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took a torch in case the cave was dark.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took a torch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in case the cave was dark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While Dad cooked supper, I laid the table.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While Dad cooked supper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I laid the table.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underlined clause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main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The audience cheered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as the curtain rose.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main clause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main clause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subordinate clause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underlined clause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main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audience cheered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as the curtain rose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main clause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subordinate clause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subordinate clause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Unless the weather improves, the match will be cancelled.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Unless the weather improves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the match will be cancelled.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Once the paint is dry, you can hang the pictures.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Once the paint is dry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you can hang the pictures.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coordinating: I was tired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but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 kept going.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subordinating: I kept going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because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 wanted to win.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time: We left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before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it got dark.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 with a main clause and a subordinate clause. Underline the main clause once and the subordinate clause twice.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