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Standard English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Standard English throughout a piece of writing, correcting was, were, did, done, have, those and I and 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correct Standard English mistakes in a text.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English used in writing and formal speech, with the usual grammar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dialect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way people speak in one place or group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non-standard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not Standard English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Have not of, those not them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must  left early.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of   ○ has   ○ have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Rewrite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would of called you.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would have called you.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written in Standard English?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should of gone home.   ○ I should have gone home.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should have gone home.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 books are mine.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they   ○ Those   ○ Them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Those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Pass me them pencils.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Pass me those pencils.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Standard English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form of English we use in writing and in formal speech. Some ways of speaking are fine with friends but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not Standard English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so we correct them in our writing.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late, so Mia and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They should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have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waited.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check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each sentence for was / were, did / done, have, those and I / 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Change only the word that is wrong.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were quiet.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were late for school.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was very kind.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were very kind.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were very kind.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64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64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were playing in the garden.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7764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485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485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were late for school.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4485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9428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9428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was very kind.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9428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______ the washing up.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______ well in the test.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doing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and me are friends.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Mia and I are friends.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and me won the game.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Ben and I won the game.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could of won the race.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could have won the race.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could have won the race.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must of left early.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must have left early.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must have left early.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Pass me ______ pencils.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those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those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Look at ______ clouds.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those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those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was quiet.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children were quiet.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was late for school.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were late for school.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67043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27647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276478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teacher thanked Ben and me.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276478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276478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276478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955166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55166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Come and sit with Zara and me.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955166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955166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955166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633854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633854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Mum made a cake for Tom and I.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633854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633854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633854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5312542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5312542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She gave the ball to Tom and I.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5312542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5312542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5312542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67043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27647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276478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teacher thanked Ben and I.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276478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276478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276478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955166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955166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teacher thanked Ben and me.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955166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955166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955166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633854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633854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Come and sit with Zara and I.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633854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633854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4633854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5312542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5312542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Mum made a cake for Tom and I.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5312542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5312542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5312542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'They seen the big wave.' is written in Standard English.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'They seen the big wave.' should say 'saw': They saw the big wave.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'They done the washing up.' is written in Standard English.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'They done the washing up.' should say 'did': They did the washing up.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might ______ lost his key.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of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would ______ called you.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Can I have them sweets?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Can I have those sweets?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'those' or 'these'.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bought them stickers.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bought those stickers.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'those' or 'these'.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teacher thanked Ben and I.' is written in Standard English.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'The teacher thanked Ben and I.' should say 'me': The teacher thanked Ben and me.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'Ben and I won the game.' is written in Standard English.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'Ben and I won the game.' uses 'I' correctly.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were barking.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was barking.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 was barking.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was ill yesterday.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was ill yesterday.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were ill yesterday.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check: Read each sentence for was / were, did / done, have, those and I / me.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fix: Change only the word that is wrong.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Standard English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paragraph on purpose with five non-Standard English mistakes. Swap with a friend and correct each other’s.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