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Standard English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I and me correctly when there is another person in the sentence.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I or me.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English used in writing and formal speech, with the usual grammar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dialect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way people speak in one place or 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non-standard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 Standard English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Were or was, did or done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 quiet.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were   ○ was   ○ been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were late again.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 was late again.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written in Standard English?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They were playing in the garden.   ○ They was playing in the garden.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They were playing in the garden.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 the washing up.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did   ○ doing   ○ done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did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done well in the test.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did well in the test.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Standard English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form of English we use in writing and in formal speech. Some ways of speaking are fine with friends but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not Standard English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so we correct them in our writing.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Zara and I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walked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teacher thanked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Ben and me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Tom and I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went to the park.  (Say it without Tom: I went.)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object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Dad took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Mia and 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the zoo.  (Dad took me.)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the other person out. Does it still sound right?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and me are friends.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and I walked home.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and me walked home.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and me went to the park.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6908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and me went to the park.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3192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40284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40284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and I went to the park.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40284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40284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40284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737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7376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and me walked home.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737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737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47376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5194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51948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and me are friends.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5194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5194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51948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and ______ won the game.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and ______ went to the park.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and me won the game.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Ben and I won the game.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thanked Ben and 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teacher thanked Ben and 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and me went to the park.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and I went to the park.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Tom and I went to the park.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and me walked home.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and I walked home.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and I walked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and ______ are friends.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and ______ won the game.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made a cake for Tom and 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Mum made a cake for Tom and 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and me love football.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Leo and I love football.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took Mia and I to the zoo.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3192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0284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40284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gave the ball to Tom and I.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40284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40284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40284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737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7376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Leo and me love football.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737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737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7376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51948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1948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Come and sit with Zara and me.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51948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51948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51948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Leo and I love football.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wait for Ravi and me.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4856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4856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gave the ball to Tom and me.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485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485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4856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51948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51948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wait for Ravi and I.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51948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51948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51948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'She gave the ball to Tom and me.'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'She gave the ball to Tom and me.' uses 'me' correctly.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'Come and sit with Zara and I.'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'Come and sit with Zara and I.' should say 'me': Come and sit with Zara and 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Come and sit with Zara and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took Mia and ______ to the zoo.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Come and sit with Zara and 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Come and sit with Zara and 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took Mia and I to the zoo.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Dad took Mia and me to the zoo.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'Dad took Mia and I to the zoo.'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'Dad took Mia and I to the zoo.' should say 'me': Dad took Mia and me to the zoo.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'Tom and me went to the park.'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'Tom and me went to the park.' should say 'I': Tom and I went to the park.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made a cake for Tom and 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made a cake for Tom and 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Mum made a cake for Tom and 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wait for Ravi and I.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wait for Ravi and me.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Please wait for Ravi and 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subject: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Tom and 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went to the park.  (Say it without Tom: I went.)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object: Dad took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Mia and 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the zoo.  (Dad took me.)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test: Take the other person out. Does it still sound right?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I or 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you and a friend. Use I and me correctly, and test each one by taking your friend out.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