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10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Standard English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10664"/>
            <a:ext cx="846277" cy="929944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was, were, did, done, saw and seen correctly.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was, were, did and done correctly.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English used in writing and formal speech, with the usual grammar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dialect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way people speak in one place or group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non-standard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not Standard English</a:t>
            </a:r>
          </a:p>
        </p:txBody>
      </p:sp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expanded noun phrases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rabbit was tiny. The rabbit was shy. The rabbit nibbled.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rabbit, which was tiny and shy, nibbled.   ○ The rabbit was tiny. It was shy. It nibbled.   ○ The rabbit was tiny and the rabbit was shy and the rabbit nibbled.   ○ The tiny, shy rabbit nibbled.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tiny, shy rabbit nibbled.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Join the sentences into one sentence. Use an expanded noun phrase with two adjectives.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boat was wooden.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boat was red.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boat drifted.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wooden, red boat drifted.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group of words is an expanded noun phrase?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under the water lily   ○ jumped into the pond   ○ the tiny green frog   ○ very quickly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green frog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Rewrite the sentence, adding two adjectives to the underlined noun phrase.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My cat sat on the wall.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My lazy ginger cat sat on the wall.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Which sentence gives all this information in the most concise way?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rabbit was tiny. The rabbit was under the hedge. The rabbit hopped.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rabbit, which was tiny, which was under the hedge, hopped.   ○ The tiny rabbit under the hedge hopped.   ○ The rabbit was tiny. It was under the hedge. It hopped.   ○ The rabbit was tiny and the rabbit was under the hedge and the rabbit hopped.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tiny rabbit under the hedge hopped.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Standard English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form of English we use in writing and in formal speech. Some ways of speaking are fine with friends but are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not Standard English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so we correct them in our writing.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They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playing outside.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She has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done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well.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was / were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late.  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was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ill.  There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were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two cats.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did / done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did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my homework.  I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my homework.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saw / seen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saw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fox.  We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fox.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were very kind.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were quiet.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were playing in the garden.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2336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9428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9428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was late for school.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9428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were late for school.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was quiet.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children were quiet.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908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908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was playing in the garden.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908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6908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______ late for school.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______ quiet.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You was very kind.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You were very kind.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was late for school.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were late for school.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was playing in the garden.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They were playing in the garden.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They were playing in the garden.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were very kind.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You were very kind.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 was very kind.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______ our best.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done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______ my homework.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did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doing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done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They done the washing up.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They did the washing up.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done my homework.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did my homework.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seen the big wave.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done his work.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3598164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seen your brother today.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 saw your brother today.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written in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Standard English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Not Standard English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3192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3192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done his work.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3192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358884" y="33192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7764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7764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She has saw the show.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7764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2336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2336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seen the film twice.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42336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690872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690872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seen the big wave.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690872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'There were two cats on the wall.'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'There were two cats on the wall.' uses 'were' correctly.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'There was two cats on the wall.'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'There was two cats on the wall.' should say 'were': There were two cats on the wall.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______ a sunny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been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word that completes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______ ill yesterday.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were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has saw the show.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has seen the show.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saw that film.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 have seen that film.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correct Standard English version.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'He seen the film twice.' is written in Standard English.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'He seen the film twice.' should say 'saw': He saw the film twice.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have saw that film.' is written in Standard English.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'I have saw that film.' should say 'seen': I have seen that film.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have saw that film.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 have seen that film.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 have seen that film.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written in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Standard English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saw the show.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She has seen the show.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She has seen the show.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was / were: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late. 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ill.  There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were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two cats.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did / done: I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did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my homework.  I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done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my homework.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saw / seen: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saw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fox.  We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fox.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Standard English · Were or was, did or done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last weekend. Use was, were, did, done, saw and seen correctly once each.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