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Noun phrases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expanded noun phrases with adjectives, nouns and prepositions in sentences.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write an expanded noun phrase.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 phrase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and the words that go with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determiner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like the, a, my, this or two that comes before a noun phrase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modifier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adds detail to a noun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starts with a preposition: in the garden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Prepositional phrases in noun phrases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Rewrite the sentence, adding two adjectives to the underlined noun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climbed the hill after lunch.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climbed the steep, rocky hill after lunch.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Join the sentences into one sentence. Use an expanded noun phrase with two adjectives.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was hairy.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was noisy.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 ran away.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hairy, noisy dog ran away.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Rewrite the sentence, adding two adjectives to the underlined noun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cat sat on the wall.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My lazy ginger cat sat on the wall.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Join the sentences into one sentence. Use an expanded noun phrase with an adjective and a prepositional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box was heavy.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box was on the table.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box sat there.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heavy box on the table sat there.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Join the sentences into one sentence. Use an expanded noun phrase with an adjective and a prepositional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robot was old.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robot was under the table.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robot stopped.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old robot under the table stopped.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Noun phrases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 phrase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noun and the words that go with it. 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adjective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goes before the noun,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 used as a describing word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can go before it too (the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football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match), and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goes after it.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determiner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(the, a, my, this, two) comes first.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The tall, thin man in the doorway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waved.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ate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 cheese sandwich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determiner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dog,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three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books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adjectives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tall, thin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noun as a describer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school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bag, a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cheese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sandwich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man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 the doorway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house was quiet. The house was crooked. The house shook.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house, which was quiet and crooked, shook.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house was quiet. It was crooked. It shook.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38776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38776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quiet, crooked house shook.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538776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538776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The quiet, crooked house shook.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554"/>
            <a:ext cx="5257800" cy="65379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554"/>
            <a:ext cx="5074920" cy="6537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The house was quiet and the house was crooked and the house shook.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89855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The bird was tiny. The bird was brown. The bird sang.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614318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614318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bird, which was tiny and brown, sang.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58386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58386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bird was tiny. It was brown. It sang.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0245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0245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bird was tiny and the bird was brown and the bird sang.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97982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97982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The tiny, brown bird sang.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97982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97982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The tiny, brown bird sang.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was narrow.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was tall.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tower stood.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narrow, tall tower stood.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tiny.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friendly.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barked.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tiny, friendly dog barked.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 the kitchen table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it was cold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delicious chocolate cake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delicious chocolate cake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baked a cake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flew over the village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slowly and silently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behind the mountain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enormous black dragon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enormous black dragon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adjectives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underlined noun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My cat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sat on the wall.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My lazy ginger cat sat on the wall.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two suitable adjectives before 'cat'.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adjectives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underlined noun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saw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 bird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in the garden.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saw a tiny, colourful bird in the garden.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two suitable adjectives before 'bird'.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robot was silver. The robot was under the table. The robot waved.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robot was silver. It was under the table. It waved.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6432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6432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silver robot under the table waved.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16432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16432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silver robot under the table waved.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65696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65696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robot was silver and the robot was under the table and the robot waved.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49620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49620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robot, which was silver, which was under the table, waved.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rabbit was tiny. The rabbit was under the hedge. The rabbit hid.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rabbit was tiny. It was under the hedge. It hid.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964304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964304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rabbit, which was tiny, which was under the hedge, hid.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65696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65696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rabbit was tiny and the rabbit was under the hedge and the rabbit hid.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34962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34962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tiny rabbit under the hedge hid.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49620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49620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tiny rabbit under the hedge hid.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clumsy.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was on the shelf.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robot stopped.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clumsy robot on the shelf stopped.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an adjective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house was empty.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house was behind the church.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house glowed.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empty house behind the church glowed.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'a box of chocolates'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(box) is expanded by the prepositional phrase 'of chocolates'.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'very quickly'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has no noun; it is an adverb with another adverb in front of it.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bought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 book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bought a book about space.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'book'.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boy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won the race.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boy from Year 6 won the race.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'boy'.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cat was fluffy. The cat was thin. The cat was on the wall. The cat hid.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fluffy, thin cat on the wall hid.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fluffy, thin cat on the wall hid.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cat was fluffy. It was thin. It was on the wall. It hid.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65696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65696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cat, which was fluffy and thin, which was on the wall, hid.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49620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49620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cat was fluffy and the cat was thin and the cat was on the wall and the cat hid.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gives all this information in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concise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way?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house was empty. The house was white. The house was by the river. The house creaked.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1672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1672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house was empty. It was white. It was by the river. It creaked.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64329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64329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house was empty and the house was white and the house was by the river and the house creaked.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56987"/>
            <a:ext cx="5257800" cy="61950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56987"/>
            <a:ext cx="5074920" cy="61950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house, which was empty and white, which was by the river, creaked.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549645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549645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The empty, white house by the river creaked.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549645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549645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The empty, white house by the river creaked.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 and a prepositional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was red.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was little.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was near the bridge.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boat bobbed.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red, little boat near the bridge bobbed.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 the sentences into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sentence. Use an expanded noun phrase with two adjectives and a prepositional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was black.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was thin.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was by the window.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yawned.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50189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50189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black, thin cat by the window yawned.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order of the adjectives, with a comma between two adjectives.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shop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closed.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shop on the corner was closed.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'shop'.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girl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waved.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girl in the red coat waved.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'girl'.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'the house on the hill'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(house) is expanded by the prepositional phrase 'on the hill'.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'under the old bridge'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begins with a preposition, so it is a prepositional phrase that adds detail to a verb.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determiner: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dog,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three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books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adjectives: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tall, thin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man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noun as a describer: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school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bag,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cheese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sandwich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Using expanded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Describe a picture of a market in six sentences. Each sentence must include an expanded noun phrase with two adjectives and a prepositional phrase.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