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a prepositional phrase after a noun and to use it in a sentence with an adjective.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a prepositional phrase to a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and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like the, a, my, this or two that comes before a noun phrase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modifier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adds detail to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Determiners before modifiers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an article?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two   ○ many   ○ these   ○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 numerical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few   ○ a   ○ one   ○ those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demonstrative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those   ○ an   ○ several   ○ 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all the determiners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slept under the table.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dog slept under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numerical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two   ○ each   ○ her   ○ 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two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the noun,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used as a describing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go before it too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football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match),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after it.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(the, a, my, this, two) comes first.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cheese sandwich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three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tall, thin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 as a describer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school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bag,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cheese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sandwich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doorway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My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sat on the wall.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lazy ginger cat sat on the wall.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'cat'.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big, hairy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'dog'.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wooden.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heavy.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rattled.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wooden, heavy box rattled.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small.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dusty.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fell open.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small, dusty box fell open.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climbed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after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climbed the steep, rocky hill after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'hill'.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bird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saw a tiny, colourful bird in the garden.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'bird'.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was at the top of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gleamed.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 castle at the top of the hill gleamed.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on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shook.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 tower on the hill shook.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bare.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at the end of the lane.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swayed.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bare tree at the end of the lane swayed.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crumbling.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by the sea.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shook.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crumbling tower by the sea shook.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was lonely.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was at the top of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crumbled.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89813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89813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grey, lonely castle at the top of the hill crumbled.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muddy.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friendly.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on the sofa.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muddy, friendly dog on the sofa wagged its tail.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0835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The tree was tall. The tree was leafy. The tree was at the end of the lane. The tree swayed.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4123"/>
            <a:ext cx="5257800" cy="5852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24123"/>
            <a:ext cx="5074920" cy="5852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tree was tall. It was leafy. It was at the end of the lane. It swayed.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82491"/>
            <a:ext cx="5257800" cy="5852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82491"/>
            <a:ext cx="5074920" cy="5852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tree was tall and the tree was leafy and the tree was at the end of the lane and the tree swayed.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40859"/>
            <a:ext cx="5257800" cy="5852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40859"/>
            <a:ext cx="5074920" cy="5852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tree, which was tall and leafy, which was at the end of the lane, swayed.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39922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39922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tall, leafy tree at the end of the lane swayed.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9922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9922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The tall, leafy tree at the end of the lane swayed.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dog was noisy. The dog was tiny. The dog was in the garden. The dog ran away.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 was noisy. It was tiny. It was in the garden. It ran away.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noisy, tiny dog in the garden ran away.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noisy, tiny dog in the garden ran away.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dog, which was noisy and tiny, which was in the garden, ran away.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 was noisy and the dog was tiny and the dog was in the garden and the dog ran away.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silver.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in the corner.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silver, tiny robot in the corner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ancient.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on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stood.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grey, ancient tower on the hill stood.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bird was yellow. The bird was tiny. The bird hopped.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bird was yellow. It was tiny. It hopped.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yellow, tiny bird hopped.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The yellow, tiny bird hopped.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20615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20615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bird was yellow and the bird was tiny and the bird hopped.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bird, which was yellow and tiny, hopped.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dog was noisy. The dog was hairy. The dog jumped up.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dog, which was noisy and hairy, jumped up.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28998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28998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dog was noisy and the dog was hairy and the dog jumped up.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594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594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dog was noisy. It was hairy. It jumped up.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6572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6572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noisy, hairy dog jumped up.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6572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6572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noisy, hairy dog jumped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silver.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silver robot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leafy.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shady.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dropped its leaves.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leafy, shady tree dropped its leaves.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wearing a scarf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to the gate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the scarf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with the scarf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 with the scarf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opened the old box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dusty attic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found in the attic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box of old photographs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box of old photographs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determiner: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three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adjectives: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tall, thin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noun as a describer: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school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bag,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cheese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sandwich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Prepositional phrases in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things in your classroom. Each one must have a noun, an adjective and a prepositional phrase.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