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determiners before adjectives and nouns, and to name the kinds of determiner.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name the kind of determiner.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comes before a noun phrase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an, the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determiner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my, your, his, her, our, their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this, that, these, those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Modifying adjectives and 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tree was bare.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tree was tall.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tree creaked.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bare, tall tree creaked.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was playful. The cat was ginger. The cat hid.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playful, ginger cat hid.   ○ The cat was playful and the cat was ginger and the cat hid.   ○ The cat, which was playful and ginger, hid.   ○ The cat was playful. It was ginger. It hid.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playful, ginger cat hid.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was yellow.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was wild.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flew away.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yellow, wild bird flew away.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was tiny. The dog was in the garden. The dog jumped up.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 was tiny and the dog was in the garden and the dog jumped up.   ○ The dog, which was tiny, which was in the garden, jumped up.   ○ The tiny dog in the garden jumped up.   ○ The dog was tiny. It was in the garden. It jumped up.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dog in the garden jumped up.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was old.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was behind the sofa.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sat there.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box behind the sofa sat there.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Determiners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comes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adjectives and the noun. There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articles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(a, an, the),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determiners (my, your, his, her, our, their),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demonstrative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(this, that, these, those),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numerical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(one, two, three)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quantifiers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(some, many, every).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two small brothers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old shoes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egg,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garden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shoes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numerical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two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apples,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pupils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quantifier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some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milk,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every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child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these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few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few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five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demonstrative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few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his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article?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those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'this' is a demonstrative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'this' is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'the' is an article.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'the' is an article.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four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his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three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their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many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many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demonstrative determiner?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many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three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this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'her' is a quantifier.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'her' is a possessive determiner. It is not a quantifier.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'one' is a numerical determiner.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'one' is a numerical determiner.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twenty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twenty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several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possessive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many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possessive determiner?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many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in the garden while our dad cooked tea.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garden while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our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dad cooked tea.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This book is old, but that book is new.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book is old, but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book is new.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'these' is a demonstrative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'these' is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'some' is a quantifier.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'some' is a quantifier.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his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four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some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their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his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those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most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article: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egg,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garden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demonstrative: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shoes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Determiners before modifiers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noun phrases, each with a determiner and two adjectives. Use a different kind of determiner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