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adjectives and describing nouns to a noun and to see how they change the meaning.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modifiers to a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and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like the, a, my, this or two that comes before a noun phrase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modifier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adds detail to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Identifying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carried the heavy blue suitcase upstairs.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carried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heavy blue suitcase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upstairs.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on the kitchen table   ○ baked a cake   ○ because it was cold   ○ a delicious chocolate cake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delicious chocolate cake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cat sat on the wall.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lazy ginger cat sat on the wall.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tall man with a hat waved at us.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tall man with a 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expanded noun phrase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flock of geese flew over the lake.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A flock of geese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flew over the lake.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adjective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before the noun,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used as a describing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go before it too (the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football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match),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after it.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(the, a, my, this, two) comes first.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cheese sandwich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three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tall, thin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noun as a describer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school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bag,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cheese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sandwich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man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the doorway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was dusty.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box tipped over.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old, dusty box tipped over.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white.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was shy.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rabbit hopped.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white, shy rabbit hopped.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boat was leaky. The boat was painted. The boat drifted.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leaky, painted boat drifted.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leaky, painted boat drifted.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boat, which was leaky and painted, drifted.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538776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38776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boat was leaky and the boat was painted and the boat drifted.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6572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6572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boat was leaky. It was painted. It drifted.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tree was bare. The tree was twisted. The tree creaked.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19220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19220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tree was bare and the tree was twisted and the tree creaked.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4616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4616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bare, twisted tree creaked.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4616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4616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bare, twisted tree creaked.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5594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5594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tree was bare. It was twisted. It creaked.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65724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65724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tree, which was bare and twisted, creaked.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gentle, kind teacher'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(teacher) is expanded by two adjectives.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'ran down the road'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verb and tells us what someone did; there is no noun at its head.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silver.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clumsy.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silver, clumsy robot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rusty.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stopped.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rusty, tiny robot stopped.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bird was tiny. The bird was above the roof. The bird flew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 was tiny and the bird was above the roof and the bird flew away.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 was tiny. It was above the roof. It flew away.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tiny bird above the roof flew away.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tiny bird above the roof flew away.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bird, which was tiny, which was above the roof, flew away.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rabbit was fluffy. The rabbit was under the hedge. The rabbit hid.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rabbit was fluffy. It was under the hedge. It hid.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fluffy rabbit under the hedge hid.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fluffy rabbit under the hedge hid.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rabbit was fluffy and the rabbit was under the hedge and the rabbit hid.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rabbit, which was fluffy, which was under the hedge, hid.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hairy.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on the sofa.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ran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hairy dog on the sofa ran away.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paper.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was beside the lake.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kite fell.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paper kite beside the lake fell.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tree was twisted. The tree was in the park. The tree swayed.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tree, which was twisted, which was in the park, swayed.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tree was twisted and the tree was in the park and the tree swayed.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twisted tree in the park swayed.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twisted tree in the park swayed.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2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2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tree was twisted. It was in the park. It swayed.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dog was brown. The dog was on the sofa. The dog barked.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19220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19220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dog was brown and the dog was on the sofa and the dog barked.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4616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4616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dog was brown. It was on the sofa. It barked.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594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594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brown dog on the sofa barked.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5594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5594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brown dog on the sofa barked.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65724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65724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dog, which was brown, which was on the sofa, barked.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grey.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by the sea.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shook.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grey tower by the sea shook.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friendly.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by the gate.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friendly dog by the gate wagged its tail.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wooden.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old.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in the harbour.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sank.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wooden, old boat in the harbour sank.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playful.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black.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by the window.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yawned.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playful, black cat by the window yawned.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dog was brown. The dog was tiny. The dog was by the gate. The dog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 was brown and the dog was tiny and the dog was by the gate and the dog barked.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dog, which was brown and tiny, which was by the gate, barked.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56987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56987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 was brown. It was tiny. It was by the gate. It barked.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549645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549645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brown, tiny dog by the gate barked.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549645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549645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brown, tiny dog by the gate barked.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dog was hairy. The dog was friendly. The dog was by the gate. The dog barked.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 was hairy. It was friendly. It was by the gate. It barked.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dog, which was hairy and friendly, which was by the gate, barked.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hairy, friendly dog by the gate barked.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6987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6987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hairy, friendly dog by the gate barked.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dog was hairy and the dog was friendly and the dog was by the gate and the dog barked.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house on the hill'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(house) is expanded by the prepositional phrase 'on the hill'.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determiner: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three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adjectives: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tall, thin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noun as a describer: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school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bag,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cheese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sandwich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Modifying adjectives and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creature. Add two adjectives to the noun in each one and say how the meaning changes.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