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Noun phrases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rophy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student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60042"/>
            <a:ext cx="846277" cy="880567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noun phrases that are expanded with adjectives.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a noun phrase.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noun phrase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noun and the words that go with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like the, a, my, this or two that comes before a noun phrase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modifier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that adds detail to a noun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with a preposition: in the garden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Noun types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found my coat under the bed.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pronoun could replace the underlined words as the subject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Ella threw the shiny bag.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he   ○ it   ○ she   ○ they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she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all the 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shouting with joy.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children, joy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possessive pronoun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said the winning kite was theirs.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theirs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kind of noun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Kindness costs nothing, but it matters.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collective noun   ○ concrete noun   ○ proper noun   ○ abstract noun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abstract noun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Noun phrases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noun and the words that go with it.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adjective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before the noun,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noun used as a describing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can go before it too (the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football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match),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goes after it.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(the, a, my, this, two) comes first.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 tall, thin man in the doorway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I ate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 cheese sandwich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dog,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coat,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three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books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adjectives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tall, thin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noun as a describer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school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bag, a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cheese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sandwich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prepositional 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man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doorway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carried the heavy blue suitcase upstairs.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Dad carried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heavy blue suitcase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upstairs.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small brown dog chased the ball.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A small brown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chased the ball.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a cake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on the kitchen table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delicious chocolate cake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delicious chocolate cake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because it was cold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quietly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ran down the stairs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my noisy little brother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my noisy little brother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 the top of the hill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the lesson ended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ran across the field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old bridge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the lesson ended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bottom of the garden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saw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bird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 the garden.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saw a tiny, colourful bird in the garden.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'bird'.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 adjectives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underlined noun phrase.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dog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barked.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big, hairy dog barked.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two suitable adjectives before 'dog'.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cousin from Australia is coming to stay.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sng">
                <a:solidFill>
                  <a:srgbClr val="D11A2A"/>
                </a:solidFill>
                <a:latin typeface="Arial"/>
              </a:rPr>
              <a:t>My cousin from Australia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is coming to stay.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found a letter in the post box.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found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 letter in the post box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'a box of chocolates'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(box) is expanded by the prepositional phrase 'of chocolates'.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'the house on the hill'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noun (house) is expanded by the prepositional phrase 'on the hill'.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castle on the hill was built in 1200.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The castle on the hill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built in 1200.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wore a dress with long sleeves to the party.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 dress with long sleeves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the party.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cheerfully and quickly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from the village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cheerful baker from the village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cheerful baker from the village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baked bread every morning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group of words is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box of old photographs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 box of old photographs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opened the old box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found in the attic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 the dusty attic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bought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 book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bought a book about space.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'book'.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shop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was closed.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shop on the corner was closed.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'shop'.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tiny bird with a yellow beak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shy little rabbit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40284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485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485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jumped over the wall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485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4000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4000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bottom of the garden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4000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4000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702302" y="54000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whether the words are an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expanded noun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Expanded noun phrase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an expanded noun phrase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 enormous slice of cake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 who won the race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quickly and quietly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because it was late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1480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1480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middle of the night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1480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1480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'very quickly' is an expanded noun phrase.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has no noun; it is an adverb with another adverb in front of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phrase 'under the old bridge' is an expanded noun phrase.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begins with a preposition, so it is a prepositional phrase that adds detail to a verb.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girl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waved.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girl in the red coat waved.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'girl'.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adding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prepositional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after the underlined noun.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The boy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won the race.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boy from Year 6 won the race.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prepositional phrase after 'boy'.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dog,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coat,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three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books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adjectives: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tall, thin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man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noun as a describer: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school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bag,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cheese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sandwich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Noun phrases · Identifying noun phrases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a noun phrase of two adjectives and a noun. Copy them and underline the noun phrase.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