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Nouns and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recognising nouns; recognising pronouns; using pronouns; pronoun or noun?.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naming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common 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ordinary things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proper 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particular person, place or day: starts with a capital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collective 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group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abstract noun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an idea or feeling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Pronoun or noun?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picked up the ball. Tom kicked the ball over the fence.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picked up the ball. He kicked it over the fence.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Dad baked a cake. Dad put the cake on the table.   ○ Dad baked a cake. He put it on the table.   ○ It baked a cake. He put it on the table.   ○ Dad baked a cake. She put it on the table.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baked a cake. He put it on the table.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found a box. The children opened the box.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children found a box. They opened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captain saw the storm. The captain ordered the crew to prepare for the storm.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 saw the storm. He ordered the crew to prepare for it.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Mum bought some flowers. She put them in a vase.   ○ It bought some flowers. She put them in a vase.   ○ Mum bought some flowers. He put them in a vase.   ○ Mum bought some flowers. Mum put the flowers in a vase.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Mum bought some flowers. She put them in a vase.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nouns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Common, proper, collective and abstract nouns.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pronouns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Finding pronouns and saying whether they are personal or possessive, singular or plural.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pronouns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Choosing the right pronoun and replacing nouns with pronouns.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Pronoun or noun?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Deciding when to use a noun and when a pronoun makes the writing clearer.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thanked me for the present.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thanked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for the present.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and Leo said they would help us.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and Leo said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would help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Noah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pushed an enormous gate.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Ella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followed the river.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pronoun 'it' can refer back to a noun in an earlier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Tom kicked the ball. It flew over the fence.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must match the noun it replaces.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'they' for more than one, 'he' for a boy.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has shown great courage.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Hana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has shown great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courage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had forgotten his coat.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Ben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had forgotten his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coat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coat is not mine; it belongs to 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coat is not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; it belongs to 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red bike is hers, and the blue bike is mine.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red bike 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and the blue bike 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'I found my coat.' the word 'my' is a possessive pronoun.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'My' comes before a noun ('coat'), so it is a possessive determiner. A possessive pronoun stands on its own, like 'mine'.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'The red bike is hers.' the word 'hers' is a possessive pronoun.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'Hers' stands in for 'her bike' and shows who owns it, so it is a possessive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Replacing every noun with a pronoun always makes the meaning clearer.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many pronouns can leave the reader unsure who or what is meant.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synonym or a different noun phrase can replace a repeated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dog → the animal.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Mrs Khan praised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class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for their effort.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collective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soup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smelled wonderful.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concrete noun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cleaned our classroom, and the tidy desk is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ours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possessive pronoun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lent me her pen because I had lost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possessive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read a story. The teacher asked the class a question about the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read a story. She asked the class a question about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bought some flowers. Mum put the flowers in a vase.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bought some flowers. She put them in a vase.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and Priya made a model. Ravi and Priya painted the model 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and Priya made a model. They painted it red.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built a den. The boys hid in the den all afternoon.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boys built a den. They hid in it all afternoon.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Leo carried the box upstairs.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has shown great courage.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Hana has shown great courage.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shouted with joy.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children shouted with joy.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bird sang in the tree.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fed the horses.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has shown great courage.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Hana has shown great courage.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Leo carried the box upstairs.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felt pride as she crossed the line.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felt pride as she crossed the line.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opened the window.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fed the horses.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Recognising nouns: Common, proper, collective and abstract nouns.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Recognising pronouns: Finding pronouns and saying whether they are personal or possessive, singular or plural.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Using pronouns: Choosing the right pronoun and replacing nouns with pronouns.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Noun types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