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Nouns and pronouns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Pronoun or noun?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ir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roph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64108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writin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73758"/>
            <a:ext cx="846277" cy="86685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Pronoun or noun?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decide whether a noun or a pronoun is better, so that the writing is clear and not repetitive.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choose between a noun and a pronoun.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Pronoun or noun?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pronoun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takes the place of a noun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personal pronoun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I, you, he, she, it, we, they, me, him, her, us, them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possessive pronoun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mine, yours, his, hers, ours, theirs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singular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just one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02920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02920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plural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502920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more than one</a:t>
            </a:r>
          </a:p>
        </p:txBody>
      </p:sp>
      <p:pic>
        <p:nvPicPr>
          <p:cNvPr id="22" name="Picture 21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Pronoun or noun?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Using pronouns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pronoun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 packed her bag, and she left.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she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pronoun could replace the underlined words as the subject of the sentence?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Ben built the narrow bridge.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she   ○ he   ○ it   ○ they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pronoun could replace the underlined words as the object in the sentence?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noisy driver opened the golden door.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them   ○ it   ○ her   ○ him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Underline the personal pronoun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found my coat under the bed.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I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found my coat under the bed.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version has the least repetition and is still clear?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Ravi and Priya made a model. Ravi and Priya painted the model red.   ○ It made a model. They painted it red.   ○ Ravi and Priya made a model. It painted it red.   ○ Ravi and Priya made a model. They painted it red.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Ravi and Priya made a model. They painted it red.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Pronoun or noun?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Pronouns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2072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pronoun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takes the place of a noun so that we do not repeat it.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Personal pronouns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are I, you, he, she, it, we, they (and me, him, her, us, them).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Possessive pronouns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show who owns something: mine, yours, his, hers, ours, theirs. Use a singular pronoun for one and a plural pronoun for many.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7185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7185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Mia lost her key, so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she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searched the garden.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74345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74345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twins said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they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were tired.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Pronoun or noun?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personal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She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gave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him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book.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possessive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That coat is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mine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These are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theirs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singular / plural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boy lost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coat.  The boys lost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their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Pronoun or noun?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has a dog. Mia walks the dog every morning.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Mia has a dog. She walks it every morning.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lost her scarf. Zara looked for the scarf everywhere.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Zara lost her scarf. She looked for it everywhere.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Pronoun or noun?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lost her scarf. She looked for it everywhere.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lost her scarf. He looked for it everywhere.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lost her scarf. Zara looked for the scarf everywhere.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lost her scarf. She looked for it everywhere.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Zara lost her scarf. She looked for it everywhere.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found a box. The children opened the box.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found a box. They opened it.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children found a box. They opened it.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found a box. It opened it.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found a box. They opened 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Pronoun or noun?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pronoun must match the noun it replaces.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example, 'they' for more than one, 'he' for a boy.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Using a pronoun instead of repeating a noun can make writing flow better.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avoids repetition, so the text reads smoothly.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Pronoun or noun?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Dad baked a cake. Dad put the cake on the table.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Dad baked a cake. He put it on the table.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picked up the ball. Tom kicked the ball over the fence.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Tom picked up the ball. He kicked it over the fence.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Pronoun or noun?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captain saw the storm. The captain ordered the crew to prepare for the storm.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captain saw the storm. He ordered the crew to prepare for it.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boys built a den. The boys hid in the den all afternoon.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boys built a den. They hid in it all afternoon.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Pronoun or noun?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saw the new library. He thought it was wonderful.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saw the new library. She thought it was wonderful.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saw the new library. Aisha thought the library was wonderful.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saw the new library. She thought it was wonderful.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Aisha saw the new library. She thought it was wonderful.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captain saw the storm. The captain ordered the crew to prepare for the storm.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01568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01568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captain saw the storm. She ordered the crew to prepare for it.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97096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97096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It saw the storm. He ordered the crew to prepare for it.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99262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99262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captain saw the storm. He ordered the crew to prepare for it.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9262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9262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The captain saw the storm. He ordered the crew to prepare for 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Pronoun or noun?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In 'The teacher told Mia that she was late', it is not completely clear who 'she' is.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'She' could mean the teacher or Mia.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synonym or a different noun phrase can replace a repeated noun.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the dog → the animal.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Pronoun or noun?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read a story. The teacher asked the class a question about the story.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teacher read a story. She asked the class a question about it.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saw the new library. Aisha thought the library was wonderful.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Aisha saw the new library. She thought it was wonderful.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Pronoun or noun?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bought some flowers. She put them in a vase.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bought some flowers. She put them in a vase.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Mum bought some flowers. She put them in a vase.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bought some flowers. He put them in a vase.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bought some flowers. Mum put the flowers in a vase.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teacher read a story. He asked the class a question about it.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01568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01568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teacher read a story. The teacher asked the class a question about the story.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97096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97096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teacher read a story. She asked the class a question about it.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197096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197096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The teacher read a story. She asked the class a question about it.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9262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9262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It read a story. She asked the class a question about 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Pronoun or noun?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boys built a den. It hid in it all afternoon.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boys built a den. The boys hid in the den all afternoon.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boys built a den. They hid in it all afternoon.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boys built a den. They hid in it all afternoon.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built a den. They hid in it all afternoon.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and Priya made a model. It painted it red.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and Priya made a model. They painted it red.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Ravi and Priya made a model. They painted it red.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made a model. They painted it red.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126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126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and Priya made a model. Ravi and Priya painted the model red.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Pronoun or noun?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and Priya made a model. Ravi and Priya painted the model red.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Ravi and Priya made a model. They painted it red.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 reached the mountain. The explorers decided to climb the mountain at dawn.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explorers reached the mountain. They decided to climb it at dawn.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Pronoun or noun?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Replacing every noun with a pronoun always makes the meaning clearer.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Too many pronouns can leave the reader unsure who or what is meant.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pronoun can come before the noun it refers to.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When he arrived, Tom took off his coat.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Pronoun or noun?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personal: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She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gave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him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book.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possessive: That coat is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mine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These are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theirs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singular / plural: The boy lost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coat.  The boys lost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their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coats.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Pronoun or noun?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two friends. Decide each time whether to use a name or a pronoun so that it is always clear who you mean.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