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Nouns and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pronouns correctly and to replace repeated nouns with pronouns.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pronouns instead of repeating a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just 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pronouns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found my coat under the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kind of word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gave him a book.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possessive pronoun   ○ personal pronoun   ○ possessive 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personal pronoun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all the personal pronouns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wagged its tail when it saw us.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 wagged its tail when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saw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us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possessive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lent me her pen because I had lost mine.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kind of word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Is this pencil yours, or is it his?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possessive determiner   ○ personal pronoun   ○ possessive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possessive pronoun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a noun so that we do not repeat it.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Personal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I, you, he, she, it, we, they (and me, him, her, us, them).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 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 who owns something: mine, yours, his, hers, ours, theirs. Use a singular pronoun for one and a plural pronoun for many.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Mia lost her key, so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twins said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were tired.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That coat is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These are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singular / plural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boy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coat.  The boys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borrow our pens.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You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can borrow our pens.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packed her bag, and she left.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packed her bag, and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saw the hill.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An old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the kettle.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closed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wooden window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built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narrow bridges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to school with them.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walked to school with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found my coat under the bed.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my coat under the bed.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'I found my coat.' the word 'my' is a possessive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'My' comes before a noun ('coat'), so it is a possessive determiner. A possessive pronoun stands on its own, like 'mine'.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 red bike is hers.' the word 'hers' is a possessive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'Hers' stands in for 'her bike' and shows who owns it,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'We cleaned our classroom.' the word 'our' is a personal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'Our' comes before the noun 'classroom', so it is a possessive determiner, not a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'That coat is mine.' the word 'mine' is a possessive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'Mine' shows who owns the coat and stands on its own,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It hid in it all afternoon.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They hid in it all afternoon.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 boys hid in the den all afternoon.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built a den. They hid in it all afternoon.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read a story. The teacher asked the class a question about the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read a story. She asked the class a question about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saw the storm. The captain ordered the crew to prepare for the storm.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captain saw the storm. He ordered the crew to prepare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teacher told Mia that she was late', it is not completely clear who 'she' is.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'She' could mean the teacher or Mia.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flowers. Mum put the flowers in a vase.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bought some flowers. She put them in a vase.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and Priya made a model. They painted it 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The captain ordered the crew to prepare for the storm.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She ordered the crew to prepare for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saw the storm. He ordered the crew to prepare for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He ordered the crew to prepare for it.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captain saw the storm. He ordered the crew to prepare for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bought some flowers. She put them in a vase.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Mum put the flowers in a vase.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She put them in a vase.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bought some flowers. She put them in a vase.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some flowers. He put them in a vase.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every noun with a pronoun always makes the meaning clearer.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many pronouns can leave the reader unsure who or what is meant.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can come before the noun it refers 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When he arrived, Tom took off his coat.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personal: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book.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That coat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These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singular / plural: The boy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coat.  The boys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Using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Rewrite a paragraph about your family that repeats the names too often. Replace them with pronouns where you can.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