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Nouns and pronouns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common, proper, collective and abstract nouns.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name the kind of noun.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naming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common noun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ordinary things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proper 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a particular person, place or day: starts with a capital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collective 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a group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abstract noun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names an idea or feeling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Tenses together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cheerful pilot pulls the doors.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present progressive   ○ simple present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simple present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Write the verb in brackets in the present perfect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 old owl  (see) a garden.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has seen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verb or verbs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happy driver was fixing an enormous door.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was, fixing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verb in brackets in the present progressive tense to complete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Aisha  (find) the shiny kettles.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is finding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old sailor built a boat.   ○ The teacher swam.   ○ Chloe washed the bag.   ○ Leo has waited.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Leo has waited.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Nouns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072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naming word.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Common 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name ordinary things (dog, table).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Proper 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name particular people, places and days and start with a capital letter (Mia, London, Monday).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Collective 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name a group (a flock of birds, a team).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Abstract nouns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name ideas and feelings that you cannot see or touch (bravery, friendship).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7185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7185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team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showed great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bravery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74345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74345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Mia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has a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dog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London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common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dog, table, teacher, bridge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proper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Mia, London, Monday, Spain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collective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flock of sheep, a team of players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abstract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kindness, sadness, freedom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apple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crowd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dog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teacher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flock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Monday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table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herd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collective noun?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crowd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crowd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sadness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abstract noun?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happiness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happiness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Spain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table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crowd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'London' is a common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'London' is a proper noun. It is not a common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'crowd' is a collective 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'crowd' is a collective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soup smelled wonderful.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soup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smelled wonderful.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nouns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were shouting with joy.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children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were shouting with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joy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danger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kettle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December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freedom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pack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honesty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kettle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generosity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abstract noun?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bicycle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honesty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honesty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flock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abstract noun?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Mount Everest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honesty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honesty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team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window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'friendship' is an abstract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'friendship' is an abstract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'dog' is a common 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'dog' is a common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herd of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cows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crossing the road.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abstract noun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concrete noun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concrete noun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proper noun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collective noun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lion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roared, and the pride ran away.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abstract noun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proper noun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concrete noun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concrete noun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collective noun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an abstract noun?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freedom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freedom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teacher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Mr Khan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fleet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of these is a common noun?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London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bridge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bridge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flock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happiness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'generosity' is a collective noun.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'generosity' is an abstract noun. It is not a collective noun.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'Monday' is a proper noun.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'Monday' is a proper noun.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6156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652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9148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River Thames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54660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17652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99148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61563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Mount Everest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4660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17652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99148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361563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generosity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4660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36156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7652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991481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honesty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54660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36156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991481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bunch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54660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6156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17652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99148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176522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noun it is.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07324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Common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122283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Proper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937242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Collective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752201" y="2606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Abstract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River Thames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307324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937242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752201" y="30632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9122283" y="30632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danger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307324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122283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937242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0752201" y="35204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freedom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122283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937242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10752201" y="3977639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Mr Khan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307324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937242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10752201" y="44348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9122283" y="44348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library</a:t>
            </a:r>
          </a:p>
        </p:txBody>
      </p:sp>
      <p:sp>
        <p:nvSpPr>
          <p:cNvPr id="92" name="Rectangle 91"/>
          <p:cNvSpPr/>
          <p:nvPr/>
        </p:nvSpPr>
        <p:spPr>
          <a:xfrm>
            <a:off x="8307324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122283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937242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0752201" y="4892040"/>
            <a:ext cx="814959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8307324" y="4892040"/>
            <a:ext cx="814959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contain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collective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flock of birds flew over the hill.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flock of birds flew over the hill.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crowd cheered when Sam scored.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crowd cheered when Sam scored.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ate his lunch quickly.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dog chased the ball.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baker made a cake.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sentences that contain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collective noun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Tom ate his lunch quickly.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herd of cows crossed the road.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herd of cows crossed the road.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baker made a cake.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flock of birds flew over the hill.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flock of birds flew over the hill.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Mia painted a picture.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common: dog, table, teacher, bridge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proper: Mia, London, Monday, Spain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collective: a flock of sheep, a team of players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Nouns and pronouns · Recognising 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paragraph about a school trip. Use at least one common, proper, collective and abstract noun, and underline each one in a different colour.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