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Verb tenses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Tenses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ir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puzzl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10664"/>
            <a:ext cx="846277" cy="929944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ide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roph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opwatch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Tenses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practise together: past tense; present tense; present perfect or simple past.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remember what I have learned and use it.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Tenses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tense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form of a verb that shows when something happens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progressive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-ing form, for something going 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perfect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has or have with a past participle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past participle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verb form used after has and have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Tenses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Present perfect or simple past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tense is the sentence below written in?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Leo opened the rusty parcel.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simple past   ○ present perfect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simple 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Write the verb in brackets in the present perfect tense to complete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teacher  (open) the tiny window.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has opened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Circle the verb or verbs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curious horse fell.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fell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Write the verb in brackets in the present perfect tense to complete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Noah  (open) the tiny gate.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has opened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Three of the sentences are in the same tense. Tick the odd one out.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Jack hid the old bag.   ○ Ella has drawn the tent.   ○ The old artists caught the kite.   ○ The fox hurried.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Ella has drawn the tent.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Tenses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What this sheet covers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Each question comes from one of the lessons below. If a question is tricky, look back at that lesson’s sheet and slides.</a:t>
            </a:r>
          </a:p>
        </p:txBody>
      </p:sp>
      <p:pic>
        <p:nvPicPr>
          <p:cNvPr id="8" name="Picture 7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Tenses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Past tense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simple past and the past progressive, with regular and irregular verbs.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Present tense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simple present and the present progressive.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Present perfect or simple past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Has or have with the past participle, and how it differs from the simple past.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Tenses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Omar is hiding the bright parcels.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progressive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present progressive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nurses are swimming.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progressive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present progressive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Tenses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past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hedgehog ______ (find) the ball.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found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present perfect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owl ______ (catch) a muddy kite.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has caught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Tenses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Hana stood.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Hana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stood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Zara mended the lamp.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Zara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mended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lamp.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Tenses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present progressive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gentle teacher ______ (push) the delicate benches.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is pushing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present progressive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sailor ______ (fix) the window.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is fixing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Tenses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clever doctors lift the delicate bucket.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clever doctors lift the delicate bucket.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doctor cried.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horses caught a shiny kite.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clever sailor mended the walls.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friendly teacher has lifted the shiny lamps.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friendly teacher has lifted the shiny lamps.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Tom opens the muddy gate.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quiet artist stands.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curious sailor sings.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Tenses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past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farmer lifts the lamp nervously.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farmer lifted the lamp nervously.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past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Ravi draws the golden river eagerly.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Ravi drew the golden river eagerly.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Tenses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nurse is pulling the golden gate clumsily.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progressive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present progressive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Hana arrives quickly.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progressive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present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Tenses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past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cheerful farmers have stood happily.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cheerful farmers stood happily.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present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Priya caught a ball proudly.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Priya has caught a ball proudly.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Tenses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driver opened the shed.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driver opened the shed.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brave gardeners were closing the narrow windows.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04850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04850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sleepy teacher was throwing the enormous bag.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91261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91261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sleepy farmer was building the shed.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teachers were pushing the gate.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Ben cried.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Ben cried.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Hana was closing the narrow gate.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Chloe was standing.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Tenses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present progressive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sailors ______ (carry) the tiny ladder.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are carrying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present progressive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Ben ______ (chase) the heavy kites.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is chasing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Tenses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Ella took a delicate bag beyond the harbour gently.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past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happy farmers wash the golden bike clumsily.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present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Tenses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'Hana was carrying the kettle.' is in the past progressive tense.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verb 'was carrying' uses 'was' or 'were' with the -ing form, so it is the past progressive.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'The nurses were throwing a bag.' is in the simple past tense.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935354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93535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verb 'were throwing' uses 'was' or 'were' with the -ing form, so it is the past progressive, not the simple past.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Tenses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Past tense: The simple past and the past progressive, with regular and irregular verbs.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Present tense: The simple present and the present progressive.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Present perfect or simple past: Has or have with the past participle, and how it differs from the simple past.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Tenses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Choose the lesson from this sheet that you found hardest. Write three new questions of your own for a friend, with an answer sheet, then swap and mark each other’s work.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