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Verb tenses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the present perfect and to tell it from the simple past.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tell the present perfect from the simple past.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a verb that shows when something happens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progressive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-ing form, for something going 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perfect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has or have with a past participle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participle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verb form used after has and have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Present tense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gardeners are closing a shed.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simple present   ○ present progressive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present progressive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Write the verb in brackets in the simple present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quiet drivers  (push) a shiny boat.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push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verb or verbs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curious teacher opens the wooden doors.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opens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Write the verb in brackets in the simple present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gentle cat  (hide) a ball.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hides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Three of the sentences are in the same tense. Tick the odd one out.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builders draw a castle.   ○ The dog is swimming.   ○ The pilot is breaking the delicate lamp.   ○ Chloe is running.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builders draw a castle.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Present perfect or simple past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present perfect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uses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past participle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it links something that happened to now.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simple past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just finished: I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washed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car (last week).  I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have washed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car (it is clean now).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has barked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all morning.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have grown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vegetables.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present perfect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has finished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have built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den.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simple 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finished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yesterday.  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built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den last week.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irregular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has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gone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have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seen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has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taken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happy teachers have pulled the bucket.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perfect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Jack has hidden the buckets.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perfect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happy driver ______ (pull) a golden tent.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has pulled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drivers ______ (break) the lamp.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broke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dog has stolen the heavy balls.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dog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has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stolen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heavy balls.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teacher closed the wooden gate.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teacher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closed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wooden gate.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Jack ______ (build) the muddy tents.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built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cheerful builders ______ (catch) a kite.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have caught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follows the rusty rivers.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cheerful teacher has drawn the picture.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cheerful teacher has drawn the picture.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hides the kites.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happy farmer closes a shed.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friendly doctor took the kites.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Ella swam.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sleepy horse falls.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sleepy horse falls.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gardener arrived.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happy gardener has mended an enormous lamp loudly.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happy gardener mended an enormous lamp loudly.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Ella threw the narrow ball gently.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Ella has thrown the narrow ball gently.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nurse has sung clumsily.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perfect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noisy artist saw the shiny boat nervously.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brave dog has sat gently.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brave dog sat gently.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baker lifted the wooden ladder bravely.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baker has lifted the wooden ladder bravely.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sailors fix a narrow fence.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builder closed the wooden sheds.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builder closed the wooden sheds.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teacher pulls the old gate.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friendly artist waits.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Hana has thrown the wooden ball.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sleepy driver has fixed the bike.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builders draw the river.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builders draw the river.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clever driver has washed the bucket.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brave fox ______ (steal) the muddy parcel.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has stolen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sailor ______ (fix) a door.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has fixed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pilots took the enormous ball along the harbour bravely.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sailor closed the windows proudly.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quiet sailor has pushed the boat.' is in the present perfect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'has pushed' uses 'has' or 'have' with the past participle, so it is the present perfect.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'Chloe arrived.' is in the present perfect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'arrived' uses the past form of the verb (often -ed), so it is the simple past, not the present perfect.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present perfect: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has finished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have built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den.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simple past: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finished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yesterday. 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built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den last week.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irregular: has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gone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have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seen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has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taken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perfect or simple past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eight sentences about what you have done this week. Use the present perfect in four and the simple past in four.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