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Verb tenses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the simple present and the present progressive.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the simple present and present progressive.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a verb that shows when something happens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progressive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-ing form, for something going 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perfect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has or have with a past participle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participle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verb form used after has and have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Past tense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clever foxes saw a tent.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past progressive   ○ simple past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simple past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Write the verb in brackets in the simple past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curious sailor  (take) the shiny lamp.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took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verb or verbs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Zara was pulling the delicate doors.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was, pulling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the verb in brackets in the past progressive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sailor  (break) a tiny lamp.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was breaking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Three of the sentences are in the same tense. Tick the odd one out.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Leo sat.   ○ The noisy farmers sang.   ○ Ravi was chasing the balls.   ○ Tom fell.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Ravi was chasing the balls.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The present tense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simple present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what happens regularly or is true now: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carries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bag.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present progressive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(is or are + the -ing form) tells you what is happening now: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is carrying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bag. With he, she or it the simple present often adds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barks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every night.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is barking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now.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simple present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walk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walks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They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walk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present progressive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am walking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is walking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They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are walking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bakers are pushing the bike.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progressive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fox is stealing the tiny cakes.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progressive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dog ______ (steal) the delicate parcel.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is stealing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teachers ______ (take) the golden kites.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are taking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doctor shouts.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doctor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shouts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quiet teacher is washing a bag.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quiet teacher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is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washing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bag.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______ (pull) the shiny gate.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pulls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friendly horse ______ (catch) a kite.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catches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quiet teacher is lifting the muddy bucket.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takes a parcel.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Tom takes a parcel.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is following the rivers.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cat is chasing the narrow balls.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Hana is building the tiny boat.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quiet teacher is throwing the ball.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gardener is standing.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doctor shouts.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doctor shouts.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artist is following a river quietly.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artist follows a river quietly.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fixed the gates clumsily.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Mia fixes the gates clumsily.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builder is crying clumsily.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progressive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sailors are building the tent gently.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progressive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artist was drawing the enormous rivers beside the library proudly.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artist is drawing the enormous rivers beside the library proudly.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quiet gardener is swimming patiently.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quiet gardener swims patiently.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hedgehogs chase the old kite.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pilots break a delicate bench.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teachers draw an enormous hill.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nurse is arriving.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nurse is arriving.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gentle nurse is sitting.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tall baker is pushing the wooden boat.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farmers fix the delicate windows.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farmers fix the delicate windows.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happy hedgehogs are stealing the ball.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hedgehog ______ (steal) the balls.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steals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______ (lift) a parcel.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lifts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happy artist cries beyond the market slowly.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present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clever artists sit quickly.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present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noisy cat is following the path.' is in the present progressive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'is following' uses 'is' or 'are' with the -ing form, so it is the present progressive.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noisy baker throws the shiny ball.' is in the simple present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'throws' uses the base verb with no helping verb, so it is the simple present.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simple present: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walk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walks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They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walk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present progressive: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am walking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is walking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They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are walking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Verb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what is happening in your classroom right now and what always happens on a Monday.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