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simple past and the past progressive.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simple past and past progressive.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-ing form, for something going 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or have with a past participle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 and have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Direct speech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written in reported speech?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Mia said, “I am hungry.”   ○ “I am hungry,” said Mia.   ○ “Hungry!” cried Mia.   ○ Mia said that she was hungry.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said that she was hungry.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“We can start now,” explained the teacher.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We can start now,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 explained the teacher.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have finished my homework,” said Mia.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 have finished my homework,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 said Mia.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correctly reports what Tom said?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Tom said that he will help.   ○ Tom said that he would help.   ○ Tom said that I would help.   ○ Tom said that I will help.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said that he would help.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the reporting clause (who said it) comes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“Nobody has seen the dog,” explained the old man.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man explained, “Nobody has seen the dog.”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past tense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 past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something finished: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progressive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(was or were + the -ing form) tells you it was going on: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carrying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bag. Some verbs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irregular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run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buy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bought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was opening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school.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school. 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 running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go → went, see → saw, eat → ate, take → took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dog stole the basket.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cat stole the enormous parcel.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quiet rabbit ______ (hide) the balls.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 hiding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doctors ______ (draw) the boat.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were drawing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gardeners were singing.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singing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was taking the parcels.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taking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parcels.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noisy sailor ______ (fix) the gates.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 fixing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______ (catch) an old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 catching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pushed the bench.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found the muddy parcels.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 was catching the rusty balls.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driver was catching the rusty balls.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cheerful driver pushed the muddy bikes.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slept.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Priya slept.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sleepy nurse was opening a narrow window.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clever builders were pulling a boat.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owl was seeing the hill.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 is building the enormous fence bravely.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sailor was building the enormous fence bravely.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sings carefully.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Noah sang carefully.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 was mending the wooden bench nervously.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sleepy driver broke the enormous lamps proudly.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nurse arrives proudly.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nurse arrived proudly.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is breaking the golden kettle gently.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farmer was breaking the golden kettle gently.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happy teacher drew the rusty boat.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clever baker carried the enormous ladder.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quiet horses were following a path.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quiet horses were following a path.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lifted a rusty bench.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 broke a muddy bench.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was swimming.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was swimming.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noisy baker stood.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teacher stood.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gentle farmer ______ (push) the rusty benches.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 pushing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noisy farmers ______ (throw) the wooden bags.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were throwing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drew a castle gently.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sleepy builders built the ladder along the village eagerly.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1056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1056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6840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6840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6840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6840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old pilots washed the bag.' is in the past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'washed' uses the past form of the verb (often -ed), so it is the simple past, not the past progressive.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'Noah was seeing the gardens.' is in the past progressive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'was seeing' uses 'was' or 'were' with the -ing form, so it is the past progressive.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simple past: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school.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home.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past progressive: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school. 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 running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irregular: go → went, see → saw, eat → ate, take → took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yesterday. Use the simple past three times and the past progressive three times.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