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Direct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recognising direct speech; punctuating direct speech; direct or indirect speech; direct speech with reporting verbs.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that go round direct speech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who spoke: said Mum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was said, without the exact words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Direct or indirect speech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is written in reported speech?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“It is raining,” said Dad.   ○ Dad said that it was raining.   ○ “Rain!” cried Dad.   ○ Dad said, “It is raining.”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said that it was raining.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as reported speech. Do not use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have finished,” said Aisha.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Aisha said that she had finished.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correctly reports what Tom said?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Tom said that he will help.   ○ Tom said that I would help.   ○ Tom said that he would help.   ○ Tom said that I will help.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said that he would help.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sentence as reported speech. Do not use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“Is it raining?” asked Dad.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asked if it was raining.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as direct speech. Use inverted commas and the exact words spoken.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Mum said that they were ready.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“We are ready,” said Mum.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Finding the spoken words in a sentence and telling direct from reported speech.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Punctuating direct speech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Inverted commas, capital letters, commas and end marks in direct speech.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Direct or indirect speech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Changing direct speech into reported speech and back.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Direct speech with reporting verbs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Reporting clauses at the start, middle and end of a sentence, with verbs other than said.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said, “I like pizza.”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said, “I like pizza.”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he liked pizza.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that he liked pizza.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likes pizza.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said, “I like pizza.”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said, “I like pizza.”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that he liked pizza.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he liked pizza.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likes pizza.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“We can start now,” explained the teacher.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 can start now,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explained the teacher.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have finished my homework,” said Mia.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 have finished my homework,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said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whispered, “Dinner will be ready soon.”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whispered,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Dinner will be ready soon.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announced, “The match begins at three.”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announced,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match begins at three.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'Mia said, “I am tired.”' has the full stop in the correct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full stop comes before the closing inverted commas because the spoken words end the sentence.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line is used each time a different person starts speaking.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speaker means a new line, which makes the conversation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Mia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“My dog is lost,” said Mia.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was lost.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was lost.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said that her dog was lost.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is lost.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is lost.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Zara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“We are late,” said Zara.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they are late.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we are late.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we were late.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they were late.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said that they were 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have finished my homework,” said Tom.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Tom said, “I have finished my homework.”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“Nobody has seen the dog,” said Ravi.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said, “Nobody has seen the dog.”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27647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27647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“Where is the library?” asked Ravi.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276478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955166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55166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asked, “Is it raining?”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95516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95516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955166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395094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395094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Ravi asked where the library was.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395094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395094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395094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073782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073782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507378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507378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5073782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said, “My dog is lost.”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485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4856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asked where the library was.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485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485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44856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51948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51948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said that her dog was lost.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51948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51948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51948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needed after 'said' in: Tom said “I am ready.”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separates the reporting clause from the spoken words: Tom said, “I am ready.”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question mark inside inverted commas is always followed by a capital letter.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When the reporting clause follows, it starts with a lower-case letter, e.g. “Where?” asked Mia.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Zara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“We are late,” said Zara.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they are late.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we were late.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they were late.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said that they were late.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we are late.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Mia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“My dog is lost,” said Mia.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was lost.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said that her dog was lost.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was lost.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is lost.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is lost.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 whispered Mum.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whispered Mum.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wondered Have you seen my coat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wondered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Have you seen my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asked, “Can we play outside?”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Can we play outside?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shouted, “Look out!”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shouted,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Look out!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shouted I did it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shouted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did 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Watch the step gasped Dad.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Watch the step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gasped Dad.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Recognising direct speech: Finding the spoken words in a sentence and telling direct from reported speech.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Punctuating direct speech: Inverted commas, capital letters, commas and end marks in direct speech.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Direct or indirect speech: Changing direct speech into reported speech and back.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