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Direct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tell direct speech from indirect (reported) speech and to change one into the other.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change speech from one kind to the other.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that go round direct speech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who spoke: said 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was said, without the exact words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Direct speech with reporting 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said I love this song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said, “I love this song.”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have finished my homework,” said Mia.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 have finished my homework,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 said Mia.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“We can start now,” replied the captain.   ○ “We can start now” replied the captain.   ○ We can start now, replied the captain.   ○ “We can start now”, replied the captain.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“We can start now,” replied the captain.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Can we play outside demanded the captain.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“Can we play outside?” demanded the captain.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the reporting clause (who said it) comes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“Nobody has seen the dog,” explained the captain.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 explained, “Nobody has seen the dog.”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exact words someone says. Put them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(speech marks). The punctuation before the closing marks goes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them.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Reported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what was said without the exact words: it has no inverted commas.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you going?” asked Dad.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Dad asked where we were going.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“We are late,” said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said Mum / asked Tom / shouted the coach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a new line for each new speaker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Mum said that we were late.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said that it was raining.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Dad said that it was raining.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“Rain!” cried Dad.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said, “It is raining.”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“It is raining,” said Dad.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that he liked pizza.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likes pizza.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he liked pizza.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said, “I like pizza.”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said, “I like pizza.”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said that he liked pizza.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0284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40284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am hungry,” said Mia.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40284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5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56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said that he could swim.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5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5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4856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194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194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said, “I can swim.”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5194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5194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5194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said that she was hungry.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40284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40284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said, “I can swim.”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40284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485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4856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said that they were late.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485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485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4856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194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194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said, “I like pizza.”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5194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5194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5194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“It is raining,” said Dad.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Dad said that it was raining.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am hungry,” said Mia.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said that she was hungry.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reported speech 'I am' usually becomes 'he was' or 'she was'.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pronoun changes to match the speaker and the verb moves into the past tense.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'Mia said that she was hungry.' is direct speech.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reports what Mia said without her exact words and has no inverted commas, so it is reported speech.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Mia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“My dog is lost,” said Mia.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was lost.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is lost.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is lost.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was lost.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said that her dog was lost.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Zara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“We are late,” said Zara.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we were late.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we are late.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are late.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were late.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said that they were 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must go,” said Ravi.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said that he had to go.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“My dog is lost,” said Mia.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said that her dog was lost.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627644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33684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233684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233684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233684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233684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658372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658372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658372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658372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658372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306580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306580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306580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306580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306580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731268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731268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73126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73126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731268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7947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37947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Mia said, “My dog is lost.”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37947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37947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379476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627644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233684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233684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233684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233684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233684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658372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658372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658372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658372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658372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306580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306580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“Where is the library?” asked Ravi.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306580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306580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306580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954788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954788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95478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95478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954788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60299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60299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60299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60299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602996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said that they were ready.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“We are ready,” said Mum.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 that he would help.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“I will help,” said Tom.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Zara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“We are late,” said Zara.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were late.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said that they were late.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are late.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we are late.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we were late.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Mia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“My dog is lost,” said Mia.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was lost.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was lost.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said that her dog was lost.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is lost.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is lost.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“We are ready,” said Mum.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Mum said that they were ready.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Tom said that he would help.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reported question can begin with 'if' or 'whether'.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Dad asked if it was raining.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In reported speech 'my' stays 'my'.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Pronouns change to match the speaker: 'my' becomes 'his' or 'her'.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said that they were late.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“We are late,” said Zara.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said that it was raining.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“It is raining,” said Dad.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direct speech: “We are late,” said Mum.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reporting clause: said Mum / asked Tom / shouted the coach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new speaker: start a new line for each new speaker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or indirect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sentences of direct speech. Then write each one again as reported speech.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