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3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9.png"/><Relationship Id="rId7" Type="http://schemas.openxmlformats.org/officeDocument/2006/relationships/image" Target="../media/image10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1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3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3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3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3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3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3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3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3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3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3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3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3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12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4.png"/><Relationship Id="rId7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4 · SPaG · Direct speech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 u="none">
                <a:solidFill>
                  <a:srgbClr val="17213A"/>
                </a:solidFill>
                <a:latin typeface="Dreaming Outloud Pro"/>
              </a:rPr>
              <a:t>Direct speech with reporting 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58670"/>
            <a:ext cx="864108" cy="881938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73758"/>
            <a:ext cx="846277" cy="866851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tir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58670"/>
            <a:ext cx="846277" cy="881938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trophy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46277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idea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58670"/>
            <a:ext cx="846277" cy="881938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Direct speech · Direct speech with reporting 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write direct speech with the reporting clause in different places, using verbs such as asked, shouted and whispered.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move the reporting clause.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Direct speech · Direct speech with reporting 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direct speech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the exact words someone says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inverted commas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marks “ ” that go round direct speech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reporting clause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tells you who spoke: said Mum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reported speech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what was said, without the exact words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Direct speech · Direct speech with reporting 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Punctuating direct speech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Add the missing punctuation to the sentence, including inverted commas.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captain said We can start now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captain said, “We can start now.”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Which sentence is punctuated correctly?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Mia replied “It is time to go home.”   ○ Mia replied, “It is time to go home”.   ○ Mia replied, “It is time to go home.”   ○ Mia replied, It is time to go home.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Mia replied, “It is time to go home.”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Add the missing punctuation to the sentence, including inverted commas.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teacher whispered Dinner will be ready soon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teacher whispered, “Dinner will be ready soon.”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Which sentence is punctuated correctly?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Tom whispered, “I have finished my homework”.   ○ Tom whispered, “I have finished my homework.”   ○ Tom whispered “I have finished my homework.”   ○ Tom whispered, I have finished my homework.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Tom whispered, “I have finished my homework.”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Add the missing punctuation to the sentence, including inverted commas.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Dad wondered Where are you going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Dad wondered, “Where are you going?”</a:t>
            </a:r>
          </a:p>
        </p:txBody>
      </p:sp>
      <p:pic>
        <p:nvPicPr>
          <p:cNvPr id="19" name="Picture 18" descr="think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Direct speech · Direct speech with reporting 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Direct speech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16764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B4237A"/>
                </a:solidFill>
                <a:latin typeface="Dreaming Outloud Pro"/>
              </a:rPr>
              <a:t>Direct speech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is the exact words someone says. Put them inside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inverted commas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(speech marks). The punctuation before the closing marks goes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inside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them.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Reported speech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tells you what was said without the exact words: it has no inverted commas.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32232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32232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“Where are you going?” asked Dad.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34721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34721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Dad asked where we were going.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Direct speech · Direct speech with reporting 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direct speech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40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“We are late,” said Mum.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79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36207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reporting clause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said Mum / asked Tom / shouted the coach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new speaker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start a new line for each new speaker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26479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7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reported speech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Mum said that we were late.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Direct speech · Direct speech with reporting 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punctuation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sentence, including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inverted commas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Mia explained I love this song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Mia explained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“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I love this song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.”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punctuation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sentence, including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inverted commas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Nobody has seen the dog announced Zara.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D11A2A"/>
                </a:solidFill>
                <a:latin typeface="Arial"/>
              </a:rPr>
              <a:t>“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Nobody has seen the dog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,”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announced Zara.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Direct speech · Direct speech with reporting 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words that are spoken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Tom said, “The bridge is closed.”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Tom said, “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The bridge is closed.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”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words that are spoken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“We can start now,” explained the teacher.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“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We can start now,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” explained the teacher.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Direct speech · Direct speech with reporting 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The sentence 'Mia said, “I am tired.”' has the full stop in the correct place.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12562"/>
            <a:ext cx="5257800" cy="78965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12562"/>
            <a:ext cx="5074920" cy="78965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The full stop comes before the closing inverted commas because the spoken words end the sentence.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new line is used each time a different person starts speaking.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 new speaker means a new line, which makes the conversation easy to follow.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Direct speech · Direct speech with reporting 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punctuated correctly?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“Nobody has seen the dog”, whispered Aisha.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Nobody has seen the dog, whispered Aisha.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“Nobody has seen the dog,” whispered Aisha.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“Nobody has seen the dog,” whispered Aisha.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“Nobody has seen the dog” whispered Aisha.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punctuated correctly?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Aisha muttered, “I have finished my homework”.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Aisha muttered, I have finished my homework.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Aisha muttered “I have finished my homework.”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Aisha muttered, “I have finished my homework.”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Aisha muttered, “I have finished my homework.”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Direct speech · Direct speech with reporting 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punctuation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sentence, including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inverted commas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Have you seen my coat asked the captain.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D11A2A"/>
                </a:solidFill>
                <a:latin typeface="Arial"/>
              </a:rPr>
              <a:t>“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Have you seen my coat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?”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asked the captain.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punctuation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sentence, including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inverted commas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Can we play outside asked the teacher.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D11A2A"/>
                </a:solidFill>
                <a:latin typeface="Arial"/>
              </a:rPr>
              <a:t>“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Can we play outside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?”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asked the teacher.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Direct speech · Direct speech with reporting 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reporting clause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(who said it) comes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first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“Nobody has seen the dog,” muttered Tom.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Tom muttered, “Nobody has seen the dog.”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reporting clause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(who said it) comes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first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“Nobody has seen the dog,” whispered Aisha.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Aisha whispered, “Nobody has seen the dog.”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Direct speech · Direct speech with reporting 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shows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correct layout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for two people speaking?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“Are you ready?” asked Mia.</a:t>
            </a:r>
          </a:p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“Nearly,” replied Tom.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“Are you ready?” asked Mia.</a:t>
            </a:r>
          </a:p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“Nearly,” replied Tom.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“Are you ready?” asked Mia. “Nearly,” replied Tom.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shows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correct layout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for two people speaking?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“Are you ready?” asked Mia. “Nearly,” replied Tom.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“Are you ready?” asked Mia.</a:t>
            </a:r>
          </a:p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“Nearly,” replied Tom.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“Are you ready?” asked Mia.</a:t>
            </a:r>
          </a:p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“Nearly,” replied Tom.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Direct speech · Direct speech with reporting 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comma is needed after 'said' in: Tom said “I am ready.”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 comma separates the reporting clause from the spoken words: Tom said, “I am ready.”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A question mark inside inverted commas is always followed by a capital letter.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112562"/>
            <a:ext cx="5257800" cy="78965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112562"/>
            <a:ext cx="5074920" cy="78965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When the reporting clause follows, it starts with a lower-case letter, e.g. “Where?” asked Mia.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Direct speech · Direct speech with reporting 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punctuation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sentence, including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inverted commas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Mia yelled That was brilliant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Mia yelled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“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That was brilliant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!”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punctuation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sentence, including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inverted commas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Tom asked Where are you going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Tom asked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“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Where are you going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?”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Direct speech · Direct speech with reporting 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punctuation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sentence, including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inverted commas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Is it raining again demanded Mum.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D11A2A"/>
                </a:solidFill>
                <a:latin typeface="Arial"/>
              </a:rPr>
              <a:t>“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Is it raining again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?”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demanded Mum.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punctuation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sentence, including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inverted commas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Who left the gate open asked Ravi.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D11A2A"/>
                </a:solidFill>
                <a:latin typeface="Arial"/>
              </a:rPr>
              <a:t>“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Who left the gate open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?”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asked Ravi.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Direct speech · Direct speech with reporting 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words that are spoken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Aisha asked, “Can we play outside?”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Aisha asked, “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Can we play outside?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”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words that are spoken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“That was brilliant!” cried the captain.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“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That was brilliant!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” cried the captain.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Direct speech · Direct speech with reporting 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punctuated correctly?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Have you seen my coat? wondered Aisha.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“Have you seen my coat”? wondered Aisha.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“Have you seen my coat?” wondered Aisha.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“Have you seen my coat?” wondered Aisha.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“Have you seen my coat” wondered Aisha.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punctuated correctly?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“Nobody has seen the dog,” announced Mia.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“Nobody has seen the dog,” announced Mia.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“Nobody has seen the dog” announced Mia.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Nobody has seen the dog, announced Mia.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“Nobody has seen the dog”, announced Mia.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Direct speech · Direct speech with reporting 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direct speech: “We are late,” said Mum.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reporting clause: said Mum / asked Tom / shouted the coach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new speaker: start a new line for each new speaker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Direct speech · Direct speech with reporting verbs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six sentences of direct speech with a different reporting verb each time (asked, whispered, shouted, replied, called, muttered). Put the reporting clause first in three of them.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