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Apostrophes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Apostrophes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puzz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10664"/>
            <a:ext cx="846277" cy="929944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64108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opwatch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ide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rophy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Apostrophes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practise together: recognising apostrophes; apostrophes for plural possession; when not to use an apostrophe; possession or contraction.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remember what I have learned and use it.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Apostrophes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apostrophe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mark ’ that shows missing letters or belonging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contraction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two words joined into one with letters missing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possession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when something belongs to someone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plural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more than one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Apostrophes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Possession or contraction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Add the missing apostrophes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Im sure that youre right.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I’m sure that you’re right.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Write these two words as one word, with an apostrophe.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cannot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can’t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is the correct way to write do not as one word?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do’nt   ○ dont’   ○ dont   ○ don’t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don’t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Add the missing apostrophes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They werent in the garden, and they havent come back.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They weren’t in the garden, and they haven’t come back.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Write the short word as two words.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weren’t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were not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Apostrophes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What this sheet covers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Each question comes from one of the lessons below. If a question is tricky, look back at that lesson’s sheet and slides.</a:t>
            </a:r>
          </a:p>
        </p:txBody>
      </p:sp>
      <p:pic>
        <p:nvPicPr>
          <p:cNvPr id="8" name="Picture 7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Apostrophes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Recognising apostrophes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Telling an apostrophe for missing letters from one for belonging.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Apostrophes for plural possession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Where the apostrophe goes when more than one person owns something.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When not to use an apostrophe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Plurals, its and it’s, and words such as theirs and ours that never take an apostrophe.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Possession or contraction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Choosing between an apostrophe for missing letters and one for possession.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Apostrophes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The bag belongs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dog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found the dogs bag in the hall.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found the dog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bag in the hall.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The drawing belongs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boy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found the boys drawing in the hall.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found the boy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drawing in the hall.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Apostrophes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 a long way to the sea.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It’s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It’s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 a long way to the sea.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It’s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It’s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Apostrophes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is the correct way to write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do 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as one word?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do’nt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don’t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don’t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dont’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dont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is the correct way to write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 am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as one word?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Im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I’m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I’m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Im’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Apostrophes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wagged ______ tail.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it’s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wagged ______ tail.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it’s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Apostrophes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words using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who owns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shoes of the pupils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pupils’ shoes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words using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who owns it.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pencils of the dogs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dogs’ pencils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Apostrophes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'won’t' is a short form of 'will not'.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is an irregular short form: the apostrophe takes the place of the 'o' of 'not'.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'does’nt' is spelt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apostrophe goes between 'n' and 't': 'doesn’t'.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Apostrophes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'They’re late.' means 'They is late.'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'They’re' is 'they are'.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apostrophe goes in the place where the letters are missing.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In 'haven’t' it replaces the 'o' of 'not'.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Apostrophes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plural word can be made with an apostrophe, such as 'apple’s for sale'.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simple plural never takes an apostrophe: 'apples for sale'.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 girls’s coats were wet.'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a regular plural ending in 's' the apostrophe goes after the 's' and no extra 's' is added: girls’.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Apostrophes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words using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who owns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book of the dog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dog’s book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words using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who owns it.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lunch of the baby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baby’s lunch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Apostrophes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wagged its tail, but its the cats bowl thats empty.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wagged its tail, but it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the cat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bowl that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empty.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boys shoes arent in the girls changing room.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boys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shoes aren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in the girls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changing room.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Apostrophes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these two words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, with an apostrophe.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that is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that’s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these two words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, with an apostrophe.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have not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haven’t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Apostrophes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short word to the two words it stands for.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I’ve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hasn’t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you’re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that’s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3464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you are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3464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8036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that is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3464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I have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3464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has not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286000" y="2948025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2286000" y="3792931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V="1">
            <a:off x="2286000" y="2948025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2286000" y="3792931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short word to the two words it stands for.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I’ve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hasn’t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there’s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30936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wasn’t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59536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4108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has not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9536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4108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I have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59536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4108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was not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9536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64108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there is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804672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 flipV="1">
            <a:off x="804672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8046720" y="4637836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8046720" y="4637836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Apostrophes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Recognising apostrophes: Telling an apostrophe for missing letters from one for belonging.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Apostrophes for plural possession: Where the apostrophe goes when more than one person owns something.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When not to use an apostrophe: Plurals, its and it’s, and words such as theirs and ours that never take an apostrophe.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Apostrophes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Choose the lesson from this sheet that you found hardest. Write three new questions of your own for a friend, with an answer sheet, then swap and mark each other’s work.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