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Apostrophes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apostrophes correctly for contractions and for possession in the same piece of writing.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both kinds of apostrophe.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apostrophe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’ that shows missing letters or belonging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contraction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words joined into one with letters missing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possession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when something belongs to someone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plural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more than 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When not to use an apostrophe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cant find Mias coat.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can’t find Mia’s coat.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 raining again.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Its   ○ It’s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It’s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dogs bowl isnt empty.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dog’s bowl isn’t empty.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Don’t forget  homework.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your   ○ you’re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apostrophes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Toms sister cant find her brothers bike.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Tom’s sister can’t find her brother’s bike.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Apostrophes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apostrophe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(’) has two jobs. It shows that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letters are missing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(a contraction) and it shows that something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belongs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someone (possession). It is never used to make a plural.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can’t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find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Maya’s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book.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teachers’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cars are in the car park.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missing letters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don’t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she is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she’s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we will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we’ll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one owner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James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bike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many owners ending in 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girls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plural not ending in 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children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coats, the men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’s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hats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for plurals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two dogs (not dog’s)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cant find my coat and it isnt in the hall.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can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find my coat and it isn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hall.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doesnt like peas, but shes happy to try them.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doesn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like peas, but she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happy to try them.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are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they’re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do not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don’t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he 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h’es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hes’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he’s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he’s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he is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he’s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he’s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hes’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h’es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can’t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doesn’t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he’s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they are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cannot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does not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he is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28600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short word to the two words it stands for.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don’t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they’re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isn’t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I’m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 am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do not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is not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they are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shouldnt run because youre near the pool.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shouldn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run because you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re near the pool.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Theres no milk, and thats a problem.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no milk, and that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s a problem.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short word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words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we’ve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have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short word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words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haven’t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have not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'won’t' is a short form of 'will not'.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an irregular short form: the apostrophe takes the place of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'They’re late.' means 'They is late.'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'They’re' is 'they are'.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apostrophes correctly.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shouldn’t have waited.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 shouldn’t have waited.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I’d’ go.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should’nt have waited.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They’v e finished.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They’ve finished and they’re delighted.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They’ve finished and they’re delighted.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use apostrophes correctly.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dont have time.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Theyre at the park.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cant find my pencil.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can’t find my pencil.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can’t find my pencil.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They’re at the park.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They’re at the park.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werent in the garden, and they havent come back.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weren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in the garden, and they haven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come back.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apostrophes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wasnt sure, but Im glad you came.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 sure, but I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m glad you came.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were 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werent’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werent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were’nt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weren’t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weren’t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is the correct way to write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was not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as one word?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wasnt’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was’nt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wasnt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wasn’t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wasn’t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was not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wasn’t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these two words as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, with an apostrophe.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is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there’s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apostrophe goes in the place where the letters are missing.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In 'haven’t' it replaces the 'o' of 'not'.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'does’nt' is spelt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apostrophe goes between 'n' and 't': 'doesn’t'.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missing letters: do not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don’t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she is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she’s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we will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we’ll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one owner: the girl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James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bike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many owners ending in s: the girls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’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Apostrophes · Possession or contraction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short paragraph about a school trip using at least three contractions and three possessives.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