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Apostrophes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When not to use an apostrophe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writ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73758"/>
            <a:ext cx="846277" cy="86685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ide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opwatch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When not to use an apostrophe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know when an apostrophe is wrong: in simple plurals and in words such as its, ours, yours and theirs.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spot an apostrophe that should not be there.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When not to use an apostrophe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apostrophe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mark ’ that shows missing letters or belonging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contraction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two words joined into one with letters missing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possession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when something belongs to someone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plural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more than one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When not to use an apostrophe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Apostrophes for plural possession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Add the missing apostrophe. The bike belongs to one pupil.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Someone had moved the pupils bike again.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Someone had moved the pupil’s bike again.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shows the apostrophe in the correct place?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pencils belong to one farmer.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farmer’s pencils   ○ the farmers’ pencils   ○ the farmers pencils   ○ the farmers’s pencils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farmer’s pencils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the missing apostrophe. The pencils belong to one nurse.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Someone had moved the nurses pencils again.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Someone had moved the nurse’s pencils again.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Rewrite the words using an apostrophe to show who owns it.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bike of the pupils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pupils’ bike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shows the apostrophe in the correct place?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shoes belong to one dog.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dogs’ shoes   ○ the dogs’s shoes   ○ the dog’s shoes   ○ the dogs shoes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dog’s shoes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When not to use an apostrophe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No apostrophe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Do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use an apostrophe to make a plural, or in the possessive words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ours, yours, hers, theirs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its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It’s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always means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it is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it has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cat licked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its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paw.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It’s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time for lunch.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When not to use an apostrophe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plural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two apple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(not apple’s)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its / it’s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dog wagged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its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tail.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It’s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lovely day.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possessive words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That book is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theirs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 These coats are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ours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When not to use an apostrophe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Its the teachers turn, and shes ready.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the teacher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turn, and she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ready.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cant find Mias coat.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can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find Mia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coat.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When not to use an apostrophe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 going to be late.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They’re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They’re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Their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Is this ______ coat?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you’re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your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your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When not to use an apostrophe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apostrophe is used.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75304" y="2606040"/>
            <a:ext cx="111556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Missing letters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90872" y="2606040"/>
            <a:ext cx="111556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Belonging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3192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dog’s bowl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75304" y="33192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690872" y="33192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90872" y="33192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7764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girl’s coat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75304" y="37764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690872" y="37764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690872" y="37764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2336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teacher’s desk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75304" y="42336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690872" y="42336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690872" y="42336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6908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6908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I’m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75304" y="46908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690872" y="46908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75304" y="46908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1480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51480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can’t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75304" y="51480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690872" y="51480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75304" y="51480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apostrophe is used.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36024" y="2606040"/>
            <a:ext cx="111556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Missing letters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51592" y="2606040"/>
            <a:ext cx="111556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Belonging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3192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Tom’s bike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36024" y="33192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51592" y="33192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51592" y="33192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7764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they’re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36024" y="37764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51592" y="37764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36024" y="37764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2336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I’m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36024" y="42336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51592" y="42336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36024" y="42336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6908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6908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girl’s coat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36024" y="46908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51592" y="46908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10451592" y="46908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51480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51480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isn’t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36024" y="51480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51592" y="51480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36024" y="51480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When not to use an apostrophe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dogs bowl isnt empty.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bowl isn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empty.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dont know the farmers name.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don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know the farmer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name.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When not to use an apostrophe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left ______ at six o’clock.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their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they’re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Don’t forget ______ homework.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your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your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you’re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When not to use an apostrophe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'They’re late.' means 'They is late.'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'They’re' is 'they are'.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apostrophe goes in the place where the letters are missing.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In 'haven’t' it replaces the 'o' of 'not'.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When not to use an apostrophe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Toms sister cant find her brothers bike.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sister can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find her brother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bike.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childrens coats havent dried, and theyre still wet.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coats haven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dried, and they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re still wet.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When not to use an apostrophe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team lost ______ first match.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they’re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their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their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licked ______ paws.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it’s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When not to use an apostrophe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children’s toys were everywhere.'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'Children' is an irregular plural that does not end in 's', so add apostrophe + 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childrens’ toys were everywhere.'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'Children' does not end in 's', so the apostrophe comes before the 's': children’s.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When not to use an apostrophe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boys shoes arent in the girls changing room.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boys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shoes aren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in the girls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changing room.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wagged its tail, but its the cats bowl thats empty.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wagged its tail, but it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the cat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bowl that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empty.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When not to use an apostrophe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apostrophe is used.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75304" y="2606040"/>
            <a:ext cx="111556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Missing letters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90872" y="2606040"/>
            <a:ext cx="111556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Belonging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3192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haven’t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75304" y="33192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690872" y="33192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75304" y="33192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7764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babies’ cots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75304" y="37764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690872" y="37764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690872" y="37764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2336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children’s toys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75304" y="42336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690872" y="42336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690872" y="42336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6908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6908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pupils’ books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75304" y="46908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690872" y="46908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690872" y="46908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apostrophe is used.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36024" y="2606040"/>
            <a:ext cx="111556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Missing letters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51592" y="2606040"/>
            <a:ext cx="111556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Belonging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3192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women’s team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36024" y="33192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51592" y="33192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51592" y="33192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7764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you’re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36024" y="37764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51592" y="37764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36024" y="37764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42336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babies’ cots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36024" y="42336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51592" y="42336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51592" y="42336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6908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690872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children’s toys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36024" y="46908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51592" y="4690872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51592" y="4690872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When not to use an apostrophe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 been a lovely day.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It’s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It’s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 been a lovely day.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It’s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It’s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When not to use an apostrophe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plural: two apple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(not apple’s)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its / it’s: The dog wagged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its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tail. 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It’s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lovely day.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possessive words: That book is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theirs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 These coats are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ours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When not to use an apostrophe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that use its, it’s, theirs and ours correctly.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