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Apostrophes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apostrophe for possession with plural nouns, including plurals that do not end in 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put the apostrophe in the right place for plurals.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apostrophes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going to be late.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Their   ○ They’re   ○ There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They’re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dogs bowl isnt empty.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dog’s bowl isn’t empty.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put on  coats.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their   ○ they’re   ○ there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boys shoes arent in the girls changing room.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boys’ shoes aren’t in the girls’ changing room.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wont go because theres too much homework.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won’t go because there’s too much homework.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(’) has two jobs. It shows that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letters are missing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 contraction) and it shows that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someone (possession). It is never used to make a plural.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can’t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find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Maya’s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teachers’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cars are in the car park.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missing letters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don’t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she is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will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we’ll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one owner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James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bike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 ending in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plural not ending in 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children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coats, the men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for plurals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dogs (not dog’s)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coat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teacher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teachers coat again.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coat again.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bag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baby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babys bag in the hall.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baby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bag in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pencils belong to one farmer.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farmers’ pencils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farmers’s pencils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farmer’s pencils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farmer’s pencils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farmers pencils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pencils belong to one 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pencils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 pencils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teachers’s pencils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teacher’s pencils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teacher’s pencils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'the boys’ shoes' the apostrophe shows that more than one boy owns the shoes.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apostrophe comes after the plural 's': boys’.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To show that something belongs to one person, add apostrophe + 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Tom’s bike, the teacher’s desk.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nurse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nurses book in the hall.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nurse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book in the hall.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drawing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baby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babys drawing in the hall.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found the baby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drawing in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 of the pupil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pupil’s lunch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of the boys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boys’ bike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 belongs to two girls.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girls’s lunch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 lunch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girls’ lunch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girl’s lunch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lunch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coat belongs to one 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coat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teacher’s coat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teacher’s coat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 coat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teachers’s coat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children’s toys were everywhere.'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is an irregular plural that does not end in 's', so add apostrophe + 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childrens’ toys were everywhere.'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does not end in 's', so the apostrophe comes before the 's': children’s.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boy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boys book again.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boy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book again.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coat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driver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drivers coat before lunch.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driver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coat before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photograph of the dog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dog’s photograph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 of the pupils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pupils’ lunch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drawing belongs to one girl.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girl’s drawing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girl’s drawing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 drawing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girls’s drawing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girls drawing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 belongs to one driver.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drivers’s lunch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drivers’ lunch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 lunch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driver’s lunch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driver’s lunch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plural word can be made with an apostrophe, such as 'apple’s for sale'.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simple plural never takes an apostrophe: 'apples for sale'.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girls’s coats were wet.'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a regular plural ending in 's' the apostrophe goes after the 's' and no extra 's' is added: girls’.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shoes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boy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boys shoes yesterday.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boy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shoes yesterday.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lunch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farmers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farmers lunch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farmers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lunch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missing letters: do not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don’t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she is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will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we’ll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one owner: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James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bike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many owners ending in s: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Apostrophes for plural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 about things that belong to groups: the girls’ team, the children’s toys. Check where each apostrophe goes.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